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1"/>
  </p:notesMasterIdLst>
  <p:sldIdLst>
    <p:sldId id="298" r:id="rId5"/>
    <p:sldId id="374" r:id="rId6"/>
    <p:sldId id="369" r:id="rId7"/>
    <p:sldId id="370" r:id="rId8"/>
    <p:sldId id="368" r:id="rId9"/>
    <p:sldId id="367" r:id="rId10"/>
    <p:sldId id="371" r:id="rId11"/>
    <p:sldId id="366" r:id="rId12"/>
    <p:sldId id="372" r:id="rId13"/>
    <p:sldId id="381" r:id="rId14"/>
    <p:sldId id="382" r:id="rId15"/>
    <p:sldId id="383" r:id="rId16"/>
    <p:sldId id="305" r:id="rId17"/>
    <p:sldId id="260" r:id="rId18"/>
    <p:sldId id="399" r:id="rId19"/>
    <p:sldId id="400" r:id="rId20"/>
    <p:sldId id="359" r:id="rId21"/>
    <p:sldId id="313" r:id="rId22"/>
    <p:sldId id="317" r:id="rId23"/>
    <p:sldId id="357" r:id="rId24"/>
    <p:sldId id="318" r:id="rId25"/>
    <p:sldId id="310" r:id="rId26"/>
    <p:sldId id="319" r:id="rId27"/>
    <p:sldId id="358" r:id="rId28"/>
    <p:sldId id="321" r:id="rId29"/>
    <p:sldId id="360" r:id="rId30"/>
    <p:sldId id="361" r:id="rId31"/>
    <p:sldId id="376" r:id="rId32"/>
    <p:sldId id="373" r:id="rId33"/>
    <p:sldId id="401" r:id="rId34"/>
    <p:sldId id="379" r:id="rId35"/>
    <p:sldId id="388" r:id="rId36"/>
    <p:sldId id="392" r:id="rId37"/>
    <p:sldId id="391" r:id="rId38"/>
    <p:sldId id="393" r:id="rId39"/>
    <p:sldId id="389" r:id="rId40"/>
    <p:sldId id="402" r:id="rId41"/>
    <p:sldId id="397" r:id="rId42"/>
    <p:sldId id="396" r:id="rId43"/>
    <p:sldId id="329" r:id="rId44"/>
    <p:sldId id="385" r:id="rId45"/>
    <p:sldId id="386" r:id="rId46"/>
    <p:sldId id="398" r:id="rId47"/>
    <p:sldId id="387" r:id="rId48"/>
    <p:sldId id="394" r:id="rId49"/>
    <p:sldId id="33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822C"/>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6BC3E7-EA64-4A4F-A511-1E6B572B883B}" v="2" dt="2025-03-12T03:50:36.5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8" d="100"/>
          <a:sy n="88" d="100"/>
        </p:scale>
        <p:origin x="378" y="28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is Faint" userId="6d78f0ab-212c-422d-96f7-e81f1c22e6b6" providerId="ADAL" clId="{A06BC3E7-EA64-4A4F-A511-1E6B572B883B}"/>
    <pc:docChg chg="undo custSel addSld delSld modSld">
      <pc:chgData name="Paris Faint" userId="6d78f0ab-212c-422d-96f7-e81f1c22e6b6" providerId="ADAL" clId="{A06BC3E7-EA64-4A4F-A511-1E6B572B883B}" dt="2025-03-12T03:51:07.301" v="633" actId="27636"/>
      <pc:docMkLst>
        <pc:docMk/>
      </pc:docMkLst>
      <pc:sldChg chg="modSp mod">
        <pc:chgData name="Paris Faint" userId="6d78f0ab-212c-422d-96f7-e81f1c22e6b6" providerId="ADAL" clId="{A06BC3E7-EA64-4A4F-A511-1E6B572B883B}" dt="2025-03-12T03:00:40.565" v="464" actId="113"/>
        <pc:sldMkLst>
          <pc:docMk/>
          <pc:sldMk cId="3699680522" sldId="313"/>
        </pc:sldMkLst>
        <pc:spChg chg="mod">
          <ac:chgData name="Paris Faint" userId="6d78f0ab-212c-422d-96f7-e81f1c22e6b6" providerId="ADAL" clId="{A06BC3E7-EA64-4A4F-A511-1E6B572B883B}" dt="2025-03-12T02:59:55.045" v="430" actId="20577"/>
          <ac:spMkLst>
            <pc:docMk/>
            <pc:sldMk cId="3699680522" sldId="313"/>
            <ac:spMk id="2" creationId="{09802F41-757D-4B47-9AA0-04FBFFF2FEE5}"/>
          </ac:spMkLst>
        </pc:spChg>
        <pc:spChg chg="mod">
          <ac:chgData name="Paris Faint" userId="6d78f0ab-212c-422d-96f7-e81f1c22e6b6" providerId="ADAL" clId="{A06BC3E7-EA64-4A4F-A511-1E6B572B883B}" dt="2025-03-12T03:00:40.565" v="464" actId="113"/>
          <ac:spMkLst>
            <pc:docMk/>
            <pc:sldMk cId="3699680522" sldId="313"/>
            <ac:spMk id="3" creationId="{48830B6E-A4DF-4B4A-A808-D301C97682B8}"/>
          </ac:spMkLst>
        </pc:spChg>
      </pc:sldChg>
      <pc:sldChg chg="del">
        <pc:chgData name="Paris Faint" userId="6d78f0ab-212c-422d-96f7-e81f1c22e6b6" providerId="ADAL" clId="{A06BC3E7-EA64-4A4F-A511-1E6B572B883B}" dt="2025-03-12T02:56:13.163" v="1" actId="47"/>
        <pc:sldMkLst>
          <pc:docMk/>
          <pc:sldMk cId="2882705459" sldId="322"/>
        </pc:sldMkLst>
      </pc:sldChg>
      <pc:sldChg chg="modSp mod">
        <pc:chgData name="Paris Faint" userId="6d78f0ab-212c-422d-96f7-e81f1c22e6b6" providerId="ADAL" clId="{A06BC3E7-EA64-4A4F-A511-1E6B572B883B}" dt="2025-03-12T03:05:21.812" v="528" actId="1076"/>
        <pc:sldMkLst>
          <pc:docMk/>
          <pc:sldMk cId="3058481352" sldId="329"/>
        </pc:sldMkLst>
        <pc:spChg chg="mod">
          <ac:chgData name="Paris Faint" userId="6d78f0ab-212c-422d-96f7-e81f1c22e6b6" providerId="ADAL" clId="{A06BC3E7-EA64-4A4F-A511-1E6B572B883B}" dt="2025-03-12T03:05:21.812" v="528" actId="1076"/>
          <ac:spMkLst>
            <pc:docMk/>
            <pc:sldMk cId="3058481352" sldId="329"/>
            <ac:spMk id="2" creationId="{09802F41-757D-4B47-9AA0-04FBFFF2FEE5}"/>
          </ac:spMkLst>
        </pc:spChg>
        <pc:spChg chg="mod">
          <ac:chgData name="Paris Faint" userId="6d78f0ab-212c-422d-96f7-e81f1c22e6b6" providerId="ADAL" clId="{A06BC3E7-EA64-4A4F-A511-1E6B572B883B}" dt="2025-03-12T03:05:18.903" v="527" actId="1076"/>
          <ac:spMkLst>
            <pc:docMk/>
            <pc:sldMk cId="3058481352" sldId="329"/>
            <ac:spMk id="3" creationId="{48830B6E-A4DF-4B4A-A808-D301C97682B8}"/>
          </ac:spMkLst>
        </pc:spChg>
      </pc:sldChg>
      <pc:sldChg chg="modSp mod">
        <pc:chgData name="Paris Faint" userId="6d78f0ab-212c-422d-96f7-e81f1c22e6b6" providerId="ADAL" clId="{A06BC3E7-EA64-4A4F-A511-1E6B572B883B}" dt="2025-03-12T03:06:06.910" v="531" actId="20577"/>
        <pc:sldMkLst>
          <pc:docMk/>
          <pc:sldMk cId="2309199759" sldId="331"/>
        </pc:sldMkLst>
        <pc:spChg chg="mod">
          <ac:chgData name="Paris Faint" userId="6d78f0ab-212c-422d-96f7-e81f1c22e6b6" providerId="ADAL" clId="{A06BC3E7-EA64-4A4F-A511-1E6B572B883B}" dt="2025-03-12T03:06:06.910" v="531" actId="20577"/>
          <ac:spMkLst>
            <pc:docMk/>
            <pc:sldMk cId="2309199759" sldId="331"/>
            <ac:spMk id="2" creationId="{9AB2EA78-AEB3-469B-9025-3B17201A457B}"/>
          </ac:spMkLst>
        </pc:spChg>
      </pc:sldChg>
      <pc:sldChg chg="modSp mod">
        <pc:chgData name="Paris Faint" userId="6d78f0ab-212c-422d-96f7-e81f1c22e6b6" providerId="ADAL" clId="{A06BC3E7-EA64-4A4F-A511-1E6B572B883B}" dt="2025-03-12T02:57:27.512" v="132" actId="20577"/>
        <pc:sldMkLst>
          <pc:docMk/>
          <pc:sldMk cId="2398737291" sldId="359"/>
        </pc:sldMkLst>
        <pc:spChg chg="mod">
          <ac:chgData name="Paris Faint" userId="6d78f0ab-212c-422d-96f7-e81f1c22e6b6" providerId="ADAL" clId="{A06BC3E7-EA64-4A4F-A511-1E6B572B883B}" dt="2025-03-12T02:56:22.180" v="24" actId="20577"/>
          <ac:spMkLst>
            <pc:docMk/>
            <pc:sldMk cId="2398737291" sldId="359"/>
            <ac:spMk id="2" creationId="{09802F41-757D-4B47-9AA0-04FBFFF2FEE5}"/>
          </ac:spMkLst>
        </pc:spChg>
        <pc:spChg chg="mod">
          <ac:chgData name="Paris Faint" userId="6d78f0ab-212c-422d-96f7-e81f1c22e6b6" providerId="ADAL" clId="{A06BC3E7-EA64-4A4F-A511-1E6B572B883B}" dt="2025-03-12T02:57:27.512" v="132" actId="20577"/>
          <ac:spMkLst>
            <pc:docMk/>
            <pc:sldMk cId="2398737291" sldId="359"/>
            <ac:spMk id="3" creationId="{48830B6E-A4DF-4B4A-A808-D301C97682B8}"/>
          </ac:spMkLst>
        </pc:spChg>
      </pc:sldChg>
      <pc:sldChg chg="modSp mod">
        <pc:chgData name="Paris Faint" userId="6d78f0ab-212c-422d-96f7-e81f1c22e6b6" providerId="ADAL" clId="{A06BC3E7-EA64-4A4F-A511-1E6B572B883B}" dt="2025-03-12T03:51:07.301" v="633" actId="27636"/>
        <pc:sldMkLst>
          <pc:docMk/>
          <pc:sldMk cId="2382460374" sldId="373"/>
        </pc:sldMkLst>
        <pc:spChg chg="mod">
          <ac:chgData name="Paris Faint" userId="6d78f0ab-212c-422d-96f7-e81f1c22e6b6" providerId="ADAL" clId="{A06BC3E7-EA64-4A4F-A511-1E6B572B883B}" dt="2025-03-12T03:51:07.301" v="633" actId="27636"/>
          <ac:spMkLst>
            <pc:docMk/>
            <pc:sldMk cId="2382460374" sldId="373"/>
            <ac:spMk id="3" creationId="{48830B6E-A4DF-4B4A-A808-D301C97682B8}"/>
          </ac:spMkLst>
        </pc:spChg>
      </pc:sldChg>
      <pc:sldChg chg="modSp mod">
        <pc:chgData name="Paris Faint" userId="6d78f0ab-212c-422d-96f7-e81f1c22e6b6" providerId="ADAL" clId="{A06BC3E7-EA64-4A4F-A511-1E6B572B883B}" dt="2025-03-12T03:06:28.013" v="565" actId="20577"/>
        <pc:sldMkLst>
          <pc:docMk/>
          <pc:sldMk cId="4101182258" sldId="387"/>
        </pc:sldMkLst>
        <pc:spChg chg="mod">
          <ac:chgData name="Paris Faint" userId="6d78f0ab-212c-422d-96f7-e81f1c22e6b6" providerId="ADAL" clId="{A06BC3E7-EA64-4A4F-A511-1E6B572B883B}" dt="2025-03-12T03:06:28.013" v="565" actId="20577"/>
          <ac:spMkLst>
            <pc:docMk/>
            <pc:sldMk cId="4101182258" sldId="387"/>
            <ac:spMk id="3" creationId="{48830B6E-A4DF-4B4A-A808-D301C97682B8}"/>
          </ac:spMkLst>
        </pc:spChg>
      </pc:sldChg>
      <pc:sldChg chg="del">
        <pc:chgData name="Paris Faint" userId="6d78f0ab-212c-422d-96f7-e81f1c22e6b6" providerId="ADAL" clId="{A06BC3E7-EA64-4A4F-A511-1E6B572B883B}" dt="2025-03-12T02:55:08.722" v="0" actId="47"/>
        <pc:sldMkLst>
          <pc:docMk/>
          <pc:sldMk cId="794983153" sldId="395"/>
        </pc:sldMkLst>
      </pc:sldChg>
      <pc:sldChg chg="modSp mod">
        <pc:chgData name="Paris Faint" userId="6d78f0ab-212c-422d-96f7-e81f1c22e6b6" providerId="ADAL" clId="{A06BC3E7-EA64-4A4F-A511-1E6B572B883B}" dt="2025-03-12T03:04:56.598" v="515" actId="20577"/>
        <pc:sldMkLst>
          <pc:docMk/>
          <pc:sldMk cId="3720714337" sldId="396"/>
        </pc:sldMkLst>
        <pc:spChg chg="mod">
          <ac:chgData name="Paris Faint" userId="6d78f0ab-212c-422d-96f7-e81f1c22e6b6" providerId="ADAL" clId="{A06BC3E7-EA64-4A4F-A511-1E6B572B883B}" dt="2025-03-12T03:04:56.598" v="515" actId="20577"/>
          <ac:spMkLst>
            <pc:docMk/>
            <pc:sldMk cId="3720714337" sldId="396"/>
            <ac:spMk id="3" creationId="{48830B6E-A4DF-4B4A-A808-D301C97682B8}"/>
          </ac:spMkLst>
        </pc:spChg>
      </pc:sldChg>
      <pc:sldChg chg="modSp mod">
        <pc:chgData name="Paris Faint" userId="6d78f0ab-212c-422d-96f7-e81f1c22e6b6" providerId="ADAL" clId="{A06BC3E7-EA64-4A4F-A511-1E6B572B883B}" dt="2025-03-12T03:04:32.883" v="509" actId="20577"/>
        <pc:sldMkLst>
          <pc:docMk/>
          <pc:sldMk cId="2900635520" sldId="397"/>
        </pc:sldMkLst>
        <pc:spChg chg="mod">
          <ac:chgData name="Paris Faint" userId="6d78f0ab-212c-422d-96f7-e81f1c22e6b6" providerId="ADAL" clId="{A06BC3E7-EA64-4A4F-A511-1E6B572B883B}" dt="2025-03-12T03:04:32.883" v="509" actId="20577"/>
          <ac:spMkLst>
            <pc:docMk/>
            <pc:sldMk cId="2900635520" sldId="397"/>
            <ac:spMk id="3" creationId="{48830B6E-A4DF-4B4A-A808-D301C97682B8}"/>
          </ac:spMkLst>
        </pc:spChg>
      </pc:sldChg>
      <pc:sldChg chg="modSp new mod">
        <pc:chgData name="Paris Faint" userId="6d78f0ab-212c-422d-96f7-e81f1c22e6b6" providerId="ADAL" clId="{A06BC3E7-EA64-4A4F-A511-1E6B572B883B}" dt="2025-03-12T02:59:14.128" v="386" actId="20577"/>
        <pc:sldMkLst>
          <pc:docMk/>
          <pc:sldMk cId="621952975" sldId="399"/>
        </pc:sldMkLst>
        <pc:spChg chg="mod">
          <ac:chgData name="Paris Faint" userId="6d78f0ab-212c-422d-96f7-e81f1c22e6b6" providerId="ADAL" clId="{A06BC3E7-EA64-4A4F-A511-1E6B572B883B}" dt="2025-03-12T02:58:48.509" v="359" actId="404"/>
          <ac:spMkLst>
            <pc:docMk/>
            <pc:sldMk cId="621952975" sldId="399"/>
            <ac:spMk id="2" creationId="{41A43BC1-E42B-5ADC-3DAF-C6769FF21ACB}"/>
          </ac:spMkLst>
        </pc:spChg>
        <pc:spChg chg="mod">
          <ac:chgData name="Paris Faint" userId="6d78f0ab-212c-422d-96f7-e81f1c22e6b6" providerId="ADAL" clId="{A06BC3E7-EA64-4A4F-A511-1E6B572B883B}" dt="2025-03-12T02:59:14.128" v="386" actId="20577"/>
          <ac:spMkLst>
            <pc:docMk/>
            <pc:sldMk cId="621952975" sldId="399"/>
            <ac:spMk id="3" creationId="{E3C4FD99-A817-DCE6-7292-B3047E99DE3F}"/>
          </ac:spMkLst>
        </pc:spChg>
      </pc:sldChg>
      <pc:sldChg chg="addSp delSp modSp new del mod">
        <pc:chgData name="Paris Faint" userId="6d78f0ab-212c-422d-96f7-e81f1c22e6b6" providerId="ADAL" clId="{A06BC3E7-EA64-4A4F-A511-1E6B572B883B}" dt="2025-03-12T02:58:13.091" v="220" actId="47"/>
        <pc:sldMkLst>
          <pc:docMk/>
          <pc:sldMk cId="912333520" sldId="399"/>
        </pc:sldMkLst>
        <pc:spChg chg="mod">
          <ac:chgData name="Paris Faint" userId="6d78f0ab-212c-422d-96f7-e81f1c22e6b6" providerId="ADAL" clId="{A06BC3E7-EA64-4A4F-A511-1E6B572B883B}" dt="2025-03-12T02:57:42.056" v="182" actId="20577"/>
          <ac:spMkLst>
            <pc:docMk/>
            <pc:sldMk cId="912333520" sldId="399"/>
            <ac:spMk id="2" creationId="{89CBCBC1-64AC-6929-ABCD-1A4831B9DD20}"/>
          </ac:spMkLst>
        </pc:spChg>
        <pc:spChg chg="del mod">
          <ac:chgData name="Paris Faint" userId="6d78f0ab-212c-422d-96f7-e81f1c22e6b6" providerId="ADAL" clId="{A06BC3E7-EA64-4A4F-A511-1E6B572B883B}" dt="2025-03-12T02:57:49.934" v="219" actId="478"/>
          <ac:spMkLst>
            <pc:docMk/>
            <pc:sldMk cId="912333520" sldId="399"/>
            <ac:spMk id="3" creationId="{84F23C20-6DDE-3A52-F2D9-2CA82953B638}"/>
          </ac:spMkLst>
        </pc:spChg>
        <pc:spChg chg="add mod">
          <ac:chgData name="Paris Faint" userId="6d78f0ab-212c-422d-96f7-e81f1c22e6b6" providerId="ADAL" clId="{A06BC3E7-EA64-4A4F-A511-1E6B572B883B}" dt="2025-03-12T02:57:49.934" v="219" actId="478"/>
          <ac:spMkLst>
            <pc:docMk/>
            <pc:sldMk cId="912333520" sldId="399"/>
            <ac:spMk id="5" creationId="{7D247E4C-3610-D2F6-FD94-F5FCA4599528}"/>
          </ac:spMkLst>
        </pc:spChg>
      </pc:sldChg>
      <pc:sldChg chg="modSp new mod">
        <pc:chgData name="Paris Faint" userId="6d78f0ab-212c-422d-96f7-e81f1c22e6b6" providerId="ADAL" clId="{A06BC3E7-EA64-4A4F-A511-1E6B572B883B}" dt="2025-03-12T03:02:49.971" v="479" actId="20577"/>
        <pc:sldMkLst>
          <pc:docMk/>
          <pc:sldMk cId="4042544488" sldId="400"/>
        </pc:sldMkLst>
        <pc:spChg chg="mod">
          <ac:chgData name="Paris Faint" userId="6d78f0ab-212c-422d-96f7-e81f1c22e6b6" providerId="ADAL" clId="{A06BC3E7-EA64-4A4F-A511-1E6B572B883B}" dt="2025-03-12T03:02:49.971" v="479" actId="20577"/>
          <ac:spMkLst>
            <pc:docMk/>
            <pc:sldMk cId="4042544488" sldId="400"/>
            <ac:spMk id="2" creationId="{6DFD237E-4F65-878A-ACC9-8777F63FD60A}"/>
          </ac:spMkLst>
        </pc:spChg>
      </pc:sldChg>
      <pc:sldChg chg="modSp new mod">
        <pc:chgData name="Paris Faint" userId="6d78f0ab-212c-422d-96f7-e81f1c22e6b6" providerId="ADAL" clId="{A06BC3E7-EA64-4A4F-A511-1E6B572B883B}" dt="2025-03-12T03:03:03.684" v="490" actId="20577"/>
        <pc:sldMkLst>
          <pc:docMk/>
          <pc:sldMk cId="1926270829" sldId="401"/>
        </pc:sldMkLst>
        <pc:spChg chg="mod">
          <ac:chgData name="Paris Faint" userId="6d78f0ab-212c-422d-96f7-e81f1c22e6b6" providerId="ADAL" clId="{A06BC3E7-EA64-4A4F-A511-1E6B572B883B}" dt="2025-03-12T03:03:03.684" v="490" actId="20577"/>
          <ac:spMkLst>
            <pc:docMk/>
            <pc:sldMk cId="1926270829" sldId="401"/>
            <ac:spMk id="2" creationId="{348AC925-0C73-A15A-224B-69EAAC91531B}"/>
          </ac:spMkLst>
        </pc:spChg>
      </pc:sldChg>
      <pc:sldChg chg="modSp new mod">
        <pc:chgData name="Paris Faint" userId="6d78f0ab-212c-422d-96f7-e81f1c22e6b6" providerId="ADAL" clId="{A06BC3E7-EA64-4A4F-A511-1E6B572B883B}" dt="2025-03-12T03:03:14.215" v="499" actId="20577"/>
        <pc:sldMkLst>
          <pc:docMk/>
          <pc:sldMk cId="163826263" sldId="402"/>
        </pc:sldMkLst>
        <pc:spChg chg="mod">
          <ac:chgData name="Paris Faint" userId="6d78f0ab-212c-422d-96f7-e81f1c22e6b6" providerId="ADAL" clId="{A06BC3E7-EA64-4A4F-A511-1E6B572B883B}" dt="2025-03-12T03:03:14.215" v="499" actId="20577"/>
          <ac:spMkLst>
            <pc:docMk/>
            <pc:sldMk cId="163826263" sldId="402"/>
            <ac:spMk id="2" creationId="{F8A36772-57B7-EC85-0783-4B7031247600}"/>
          </ac:spMkLst>
        </pc:spChg>
      </pc:sldChg>
      <pc:sldChg chg="add del">
        <pc:chgData name="Paris Faint" userId="6d78f0ab-212c-422d-96f7-e81f1c22e6b6" providerId="ADAL" clId="{A06BC3E7-EA64-4A4F-A511-1E6B572B883B}" dt="2025-03-12T03:50:36.518" v="567"/>
        <pc:sldMkLst>
          <pc:docMk/>
          <pc:sldMk cId="3215002474" sldId="410"/>
        </pc:sldMkLst>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ata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ata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ata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svg"/><Relationship Id="rId1" Type="http://schemas.openxmlformats.org/officeDocument/2006/relationships/image" Target="../media/image23.png"/><Relationship Id="rId4" Type="http://schemas.openxmlformats.org/officeDocument/2006/relationships/image" Target="../media/image26.svg"/></Relationships>
</file>

<file path=ppt/diagrams/_rels/data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svg"/><Relationship Id="rId1" Type="http://schemas.openxmlformats.org/officeDocument/2006/relationships/image" Target="../media/image23.png"/><Relationship Id="rId4" Type="http://schemas.openxmlformats.org/officeDocument/2006/relationships/image" Target="../media/image2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rawing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svg"/><Relationship Id="rId1" Type="http://schemas.openxmlformats.org/officeDocument/2006/relationships/image" Target="../media/image23.png"/><Relationship Id="rId4" Type="http://schemas.openxmlformats.org/officeDocument/2006/relationships/image" Target="../media/image26.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svg"/><Relationship Id="rId1" Type="http://schemas.openxmlformats.org/officeDocument/2006/relationships/image" Target="../media/image23.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763CDE-5179-4345-9542-26BF7B332376}" type="doc">
      <dgm:prSet loTypeId="urn:microsoft.com/office/officeart/2005/8/layout/orgChart1" loCatId="hierarchy" qsTypeId="urn:microsoft.com/office/officeart/2005/8/quickstyle/simple2" qsCatId="simple" csTypeId="urn:microsoft.com/office/officeart/2005/8/colors/accent3_5" csCatId="accent3" phldr="1"/>
      <dgm:spPr/>
      <dgm:t>
        <a:bodyPr/>
        <a:lstStyle/>
        <a:p>
          <a:endParaRPr lang="en-US"/>
        </a:p>
      </dgm:t>
    </dgm:pt>
    <dgm:pt modelId="{6E8CA6E0-1B9F-F848-BD89-C790A90F47C8}">
      <dgm:prSet custT="1"/>
      <dgm:spPr>
        <a:ln>
          <a:solidFill>
            <a:schemeClr val="bg2"/>
          </a:solidFill>
        </a:ln>
      </dgm:spPr>
      <dgm:t>
        <a:bodyPr/>
        <a:lstStyle/>
        <a:p>
          <a:r>
            <a:rPr lang="en-US" sz="4000" b="1" i="0" dirty="0"/>
            <a:t>Role of the Adjudicator</a:t>
          </a:r>
          <a:endParaRPr lang="en-AU" sz="4000" b="1" dirty="0"/>
        </a:p>
      </dgm:t>
    </dgm:pt>
    <dgm:pt modelId="{073C0203-D750-D548-8D8D-F44432001085}" type="parTrans" cxnId="{F9F73A88-46B2-2140-A4AC-15F78C0BD74B}">
      <dgm:prSet/>
      <dgm:spPr/>
      <dgm:t>
        <a:bodyPr/>
        <a:lstStyle/>
        <a:p>
          <a:endParaRPr lang="en-US"/>
        </a:p>
      </dgm:t>
    </dgm:pt>
    <dgm:pt modelId="{FD8AD1E9-0356-CC42-93C1-520AF1C5959B}" type="sibTrans" cxnId="{F9F73A88-46B2-2140-A4AC-15F78C0BD74B}">
      <dgm:prSet/>
      <dgm:spPr/>
      <dgm:t>
        <a:bodyPr/>
        <a:lstStyle/>
        <a:p>
          <a:endParaRPr lang="en-US"/>
        </a:p>
      </dgm:t>
    </dgm:pt>
    <dgm:pt modelId="{5E90C602-783E-7E4F-8580-A6CB0E4CE3F6}">
      <dgm:prSet custT="1"/>
      <dgm:spPr>
        <a:ln>
          <a:solidFill>
            <a:schemeClr val="bg2"/>
          </a:solidFill>
        </a:ln>
      </dgm:spPr>
      <dgm:t>
        <a:bodyPr/>
        <a:lstStyle/>
        <a:p>
          <a:pPr algn="ctr"/>
          <a:r>
            <a:rPr lang="en-US" sz="3200" b="0" i="0" u="sng" dirty="0"/>
            <a:t>Evaluate</a:t>
          </a:r>
          <a:r>
            <a:rPr lang="en-US" sz="3200" b="0" i="0" dirty="0"/>
            <a:t> </a:t>
          </a:r>
          <a:br>
            <a:rPr lang="en-US" sz="3200" b="0" i="0" dirty="0"/>
          </a:br>
          <a:r>
            <a:rPr lang="en-US" sz="2400" b="0" i="0" dirty="0"/>
            <a:t>the debate</a:t>
          </a:r>
          <a:endParaRPr lang="en-AU" sz="2400" b="0" dirty="0"/>
        </a:p>
      </dgm:t>
    </dgm:pt>
    <dgm:pt modelId="{A946DE9B-7058-F64A-B292-B779E9A77E0C}" type="parTrans" cxnId="{9D4F53E1-CF0E-044D-8D8D-F1693221259B}">
      <dgm:prSet/>
      <dgm:spPr/>
      <dgm:t>
        <a:bodyPr/>
        <a:lstStyle/>
        <a:p>
          <a:endParaRPr lang="en-US"/>
        </a:p>
      </dgm:t>
    </dgm:pt>
    <dgm:pt modelId="{91F37AD6-75C0-E547-A07F-67593DEA57AA}" type="sibTrans" cxnId="{9D4F53E1-CF0E-044D-8D8D-F1693221259B}">
      <dgm:prSet/>
      <dgm:spPr/>
      <dgm:t>
        <a:bodyPr/>
        <a:lstStyle/>
        <a:p>
          <a:endParaRPr lang="en-US"/>
        </a:p>
      </dgm:t>
    </dgm:pt>
    <dgm:pt modelId="{7F577191-D0B6-1044-804A-574870BBEB44}">
      <dgm:prSet custT="1"/>
      <dgm:spPr>
        <a:ln>
          <a:solidFill>
            <a:schemeClr val="bg2"/>
          </a:solidFill>
        </a:ln>
      </dgm:spPr>
      <dgm:t>
        <a:bodyPr/>
        <a:lstStyle/>
        <a:p>
          <a:r>
            <a:rPr lang="en-US" sz="3200" b="0" i="0" u="sng" dirty="0"/>
            <a:t>Educate</a:t>
          </a:r>
          <a:r>
            <a:rPr lang="en-US" sz="3200" b="0" i="0" dirty="0"/>
            <a:t> </a:t>
          </a:r>
          <a:br>
            <a:rPr lang="en-US" sz="3200" b="0" i="0" dirty="0"/>
          </a:br>
          <a:r>
            <a:rPr lang="en-US" sz="2400" b="0" i="0" dirty="0"/>
            <a:t>the debaters</a:t>
          </a:r>
          <a:endParaRPr lang="en-AU" sz="2400" b="0" dirty="0"/>
        </a:p>
      </dgm:t>
    </dgm:pt>
    <dgm:pt modelId="{05085C43-310C-A244-9B05-80C51AD8AD83}" type="parTrans" cxnId="{0D1F530D-B799-FC4A-A5B8-325E177D354D}">
      <dgm:prSet/>
      <dgm:spPr/>
      <dgm:t>
        <a:bodyPr/>
        <a:lstStyle/>
        <a:p>
          <a:endParaRPr lang="en-US"/>
        </a:p>
      </dgm:t>
    </dgm:pt>
    <dgm:pt modelId="{D8370864-2B6A-544E-9C9A-A37D9035CA96}" type="sibTrans" cxnId="{0D1F530D-B799-FC4A-A5B8-325E177D354D}">
      <dgm:prSet/>
      <dgm:spPr/>
      <dgm:t>
        <a:bodyPr/>
        <a:lstStyle/>
        <a:p>
          <a:endParaRPr lang="en-US"/>
        </a:p>
      </dgm:t>
    </dgm:pt>
    <dgm:pt modelId="{1B9B0D8A-B31C-B84A-818E-6177E52DF261}">
      <dgm:prSet custT="1"/>
      <dgm:spPr>
        <a:ln>
          <a:solidFill>
            <a:schemeClr val="bg2"/>
          </a:solidFill>
        </a:ln>
      </dgm:spPr>
      <dgm:t>
        <a:bodyPr/>
        <a:lstStyle/>
        <a:p>
          <a:r>
            <a:rPr lang="en-GB" sz="3000" u="sng" dirty="0"/>
            <a:t>Encourage</a:t>
          </a:r>
          <a:br>
            <a:rPr lang="en-GB" sz="3000" dirty="0"/>
          </a:br>
          <a:r>
            <a:rPr lang="en-GB" sz="2400" dirty="0"/>
            <a:t>the debaters</a:t>
          </a:r>
          <a:endParaRPr lang="en-GB" sz="3000" dirty="0"/>
        </a:p>
      </dgm:t>
    </dgm:pt>
    <dgm:pt modelId="{C2A76418-DD61-9247-AB73-DFE74FCD3E2B}" type="parTrans" cxnId="{2E58F0C8-1F8E-DE4A-9A0C-90B0AE89DE78}">
      <dgm:prSet/>
      <dgm:spPr/>
      <dgm:t>
        <a:bodyPr/>
        <a:lstStyle/>
        <a:p>
          <a:endParaRPr lang="en-GB"/>
        </a:p>
      </dgm:t>
    </dgm:pt>
    <dgm:pt modelId="{77E5D2BD-DAB6-4F45-A99E-1917691133D3}" type="sibTrans" cxnId="{2E58F0C8-1F8E-DE4A-9A0C-90B0AE89DE78}">
      <dgm:prSet/>
      <dgm:spPr/>
      <dgm:t>
        <a:bodyPr/>
        <a:lstStyle/>
        <a:p>
          <a:endParaRPr lang="en-GB"/>
        </a:p>
      </dgm:t>
    </dgm:pt>
    <dgm:pt modelId="{FFD94690-1D4E-564E-BDC6-51B9319F800A}" type="pres">
      <dgm:prSet presAssocID="{4E763CDE-5179-4345-9542-26BF7B332376}" presName="hierChild1" presStyleCnt="0">
        <dgm:presLayoutVars>
          <dgm:orgChart val="1"/>
          <dgm:chPref val="1"/>
          <dgm:dir/>
          <dgm:animOne val="branch"/>
          <dgm:animLvl val="lvl"/>
          <dgm:resizeHandles/>
        </dgm:presLayoutVars>
      </dgm:prSet>
      <dgm:spPr/>
    </dgm:pt>
    <dgm:pt modelId="{99359E30-191D-9441-9D26-B3E4CD403D6F}" type="pres">
      <dgm:prSet presAssocID="{6E8CA6E0-1B9F-F848-BD89-C790A90F47C8}" presName="hierRoot1" presStyleCnt="0">
        <dgm:presLayoutVars>
          <dgm:hierBranch val="init"/>
        </dgm:presLayoutVars>
      </dgm:prSet>
      <dgm:spPr/>
    </dgm:pt>
    <dgm:pt modelId="{FC9B9A89-88E6-FD42-B6DC-9F0124F3577C}" type="pres">
      <dgm:prSet presAssocID="{6E8CA6E0-1B9F-F848-BD89-C790A90F47C8}" presName="rootComposite1" presStyleCnt="0"/>
      <dgm:spPr/>
    </dgm:pt>
    <dgm:pt modelId="{66951517-17E0-314F-B247-EFFD5283B5B8}" type="pres">
      <dgm:prSet presAssocID="{6E8CA6E0-1B9F-F848-BD89-C790A90F47C8}" presName="rootText1" presStyleLbl="node0" presStyleIdx="0" presStyleCnt="1" custScaleX="218973">
        <dgm:presLayoutVars>
          <dgm:chPref val="3"/>
        </dgm:presLayoutVars>
      </dgm:prSet>
      <dgm:spPr/>
    </dgm:pt>
    <dgm:pt modelId="{02FDAF58-31B5-5545-BBB6-1B898704C472}" type="pres">
      <dgm:prSet presAssocID="{6E8CA6E0-1B9F-F848-BD89-C790A90F47C8}" presName="rootConnector1" presStyleLbl="node1" presStyleIdx="0" presStyleCnt="0"/>
      <dgm:spPr/>
    </dgm:pt>
    <dgm:pt modelId="{35A13C12-5A2E-A24B-903C-3BB6A11CC7AB}" type="pres">
      <dgm:prSet presAssocID="{6E8CA6E0-1B9F-F848-BD89-C790A90F47C8}" presName="hierChild2" presStyleCnt="0"/>
      <dgm:spPr/>
    </dgm:pt>
    <dgm:pt modelId="{0AE7B91E-1D73-C541-A4F8-AF1727F4A0F8}" type="pres">
      <dgm:prSet presAssocID="{A946DE9B-7058-F64A-B292-B779E9A77E0C}" presName="Name37" presStyleLbl="parChTrans1D2" presStyleIdx="0" presStyleCnt="3"/>
      <dgm:spPr/>
    </dgm:pt>
    <dgm:pt modelId="{FCDD844C-351C-1346-8828-6FE5F6753142}" type="pres">
      <dgm:prSet presAssocID="{5E90C602-783E-7E4F-8580-A6CB0E4CE3F6}" presName="hierRoot2" presStyleCnt="0">
        <dgm:presLayoutVars>
          <dgm:hierBranch val="init"/>
        </dgm:presLayoutVars>
      </dgm:prSet>
      <dgm:spPr/>
    </dgm:pt>
    <dgm:pt modelId="{59F05793-BA3F-F54D-8BCF-12E82C6F2128}" type="pres">
      <dgm:prSet presAssocID="{5E90C602-783E-7E4F-8580-A6CB0E4CE3F6}" presName="rootComposite" presStyleCnt="0"/>
      <dgm:spPr/>
    </dgm:pt>
    <dgm:pt modelId="{44F8BDB1-B6F1-5542-8D94-B3FE090A0D48}" type="pres">
      <dgm:prSet presAssocID="{5E90C602-783E-7E4F-8580-A6CB0E4CE3F6}" presName="rootText" presStyleLbl="node2" presStyleIdx="0" presStyleCnt="3" custScaleX="122303">
        <dgm:presLayoutVars>
          <dgm:chPref val="3"/>
        </dgm:presLayoutVars>
      </dgm:prSet>
      <dgm:spPr/>
    </dgm:pt>
    <dgm:pt modelId="{7A46A29D-A260-2445-A7B8-8666F6D103FB}" type="pres">
      <dgm:prSet presAssocID="{5E90C602-783E-7E4F-8580-A6CB0E4CE3F6}" presName="rootConnector" presStyleLbl="node2" presStyleIdx="0" presStyleCnt="3"/>
      <dgm:spPr/>
    </dgm:pt>
    <dgm:pt modelId="{287E9FE0-AF7C-5E46-B424-D47DD0E9DE27}" type="pres">
      <dgm:prSet presAssocID="{5E90C602-783E-7E4F-8580-A6CB0E4CE3F6}" presName="hierChild4" presStyleCnt="0"/>
      <dgm:spPr/>
    </dgm:pt>
    <dgm:pt modelId="{D40CE538-CD1C-F549-8642-83C79DCE0400}" type="pres">
      <dgm:prSet presAssocID="{5E90C602-783E-7E4F-8580-A6CB0E4CE3F6}" presName="hierChild5" presStyleCnt="0"/>
      <dgm:spPr/>
    </dgm:pt>
    <dgm:pt modelId="{69F387B2-9EB6-0E42-A921-C4975424088B}" type="pres">
      <dgm:prSet presAssocID="{05085C43-310C-A244-9B05-80C51AD8AD83}" presName="Name37" presStyleLbl="parChTrans1D2" presStyleIdx="1" presStyleCnt="3"/>
      <dgm:spPr/>
    </dgm:pt>
    <dgm:pt modelId="{C66A8FBD-783E-ED45-B814-27FB8BBD221D}" type="pres">
      <dgm:prSet presAssocID="{7F577191-D0B6-1044-804A-574870BBEB44}" presName="hierRoot2" presStyleCnt="0">
        <dgm:presLayoutVars>
          <dgm:hierBranch val="init"/>
        </dgm:presLayoutVars>
      </dgm:prSet>
      <dgm:spPr/>
    </dgm:pt>
    <dgm:pt modelId="{997BB390-D7F7-5E49-98B3-D47C237CCE00}" type="pres">
      <dgm:prSet presAssocID="{7F577191-D0B6-1044-804A-574870BBEB44}" presName="rootComposite" presStyleCnt="0"/>
      <dgm:spPr/>
    </dgm:pt>
    <dgm:pt modelId="{A182C053-77E2-9542-B817-D00057EBB6E7}" type="pres">
      <dgm:prSet presAssocID="{7F577191-D0B6-1044-804A-574870BBEB44}" presName="rootText" presStyleLbl="node2" presStyleIdx="1" presStyleCnt="3" custScaleX="122217">
        <dgm:presLayoutVars>
          <dgm:chPref val="3"/>
        </dgm:presLayoutVars>
      </dgm:prSet>
      <dgm:spPr/>
    </dgm:pt>
    <dgm:pt modelId="{59F51CAD-B65C-5A40-B4CD-8C5A59489891}" type="pres">
      <dgm:prSet presAssocID="{7F577191-D0B6-1044-804A-574870BBEB44}" presName="rootConnector" presStyleLbl="node2" presStyleIdx="1" presStyleCnt="3"/>
      <dgm:spPr/>
    </dgm:pt>
    <dgm:pt modelId="{AA3F4049-F561-0B48-B19A-614CDA0098F4}" type="pres">
      <dgm:prSet presAssocID="{7F577191-D0B6-1044-804A-574870BBEB44}" presName="hierChild4" presStyleCnt="0"/>
      <dgm:spPr/>
    </dgm:pt>
    <dgm:pt modelId="{50947E0E-25DD-3041-A0E4-BEB38033145C}" type="pres">
      <dgm:prSet presAssocID="{7F577191-D0B6-1044-804A-574870BBEB44}" presName="hierChild5" presStyleCnt="0"/>
      <dgm:spPr/>
    </dgm:pt>
    <dgm:pt modelId="{BCD64363-A40F-074A-81C7-BB75A6EAC7C0}" type="pres">
      <dgm:prSet presAssocID="{C2A76418-DD61-9247-AB73-DFE74FCD3E2B}" presName="Name37" presStyleLbl="parChTrans1D2" presStyleIdx="2" presStyleCnt="3"/>
      <dgm:spPr/>
    </dgm:pt>
    <dgm:pt modelId="{54D42CC5-0C04-E841-9DCD-2BAC9810D592}" type="pres">
      <dgm:prSet presAssocID="{1B9B0D8A-B31C-B84A-818E-6177E52DF261}" presName="hierRoot2" presStyleCnt="0">
        <dgm:presLayoutVars>
          <dgm:hierBranch val="init"/>
        </dgm:presLayoutVars>
      </dgm:prSet>
      <dgm:spPr/>
    </dgm:pt>
    <dgm:pt modelId="{B919A443-7A09-2048-B30D-E80C8FA7A6C2}" type="pres">
      <dgm:prSet presAssocID="{1B9B0D8A-B31C-B84A-818E-6177E52DF261}" presName="rootComposite" presStyleCnt="0"/>
      <dgm:spPr/>
    </dgm:pt>
    <dgm:pt modelId="{74ACD9DD-801B-6942-A73B-424D5543480A}" type="pres">
      <dgm:prSet presAssocID="{1B9B0D8A-B31C-B84A-818E-6177E52DF261}" presName="rootText" presStyleLbl="node2" presStyleIdx="2" presStyleCnt="3" custScaleX="110282" custLinFactNeighborX="4960" custLinFactNeighborY="1151">
        <dgm:presLayoutVars>
          <dgm:chPref val="3"/>
        </dgm:presLayoutVars>
      </dgm:prSet>
      <dgm:spPr/>
    </dgm:pt>
    <dgm:pt modelId="{A94BA4FA-8927-BC44-8595-2029BC884698}" type="pres">
      <dgm:prSet presAssocID="{1B9B0D8A-B31C-B84A-818E-6177E52DF261}" presName="rootConnector" presStyleLbl="node2" presStyleIdx="2" presStyleCnt="3"/>
      <dgm:spPr/>
    </dgm:pt>
    <dgm:pt modelId="{8DFD09CE-D040-E542-ACCA-2C78277EF92C}" type="pres">
      <dgm:prSet presAssocID="{1B9B0D8A-B31C-B84A-818E-6177E52DF261}" presName="hierChild4" presStyleCnt="0"/>
      <dgm:spPr/>
    </dgm:pt>
    <dgm:pt modelId="{80D1F6C1-F36D-2C49-A488-ABDCD46F4FB1}" type="pres">
      <dgm:prSet presAssocID="{1B9B0D8A-B31C-B84A-818E-6177E52DF261}" presName="hierChild5" presStyleCnt="0"/>
      <dgm:spPr/>
    </dgm:pt>
    <dgm:pt modelId="{20DB3F04-1A93-1844-88D8-D9305CFAB343}" type="pres">
      <dgm:prSet presAssocID="{6E8CA6E0-1B9F-F848-BD89-C790A90F47C8}" presName="hierChild3" presStyleCnt="0"/>
      <dgm:spPr/>
    </dgm:pt>
  </dgm:ptLst>
  <dgm:cxnLst>
    <dgm:cxn modelId="{0B9A1905-E71D-4DBE-9188-3C1C49072E4D}" type="presOf" srcId="{6E8CA6E0-1B9F-F848-BD89-C790A90F47C8}" destId="{66951517-17E0-314F-B247-EFFD5283B5B8}" srcOrd="0" destOrd="0" presId="urn:microsoft.com/office/officeart/2005/8/layout/orgChart1"/>
    <dgm:cxn modelId="{D4393B05-28D5-4FEB-80EB-BC6832C23241}" type="presOf" srcId="{4E763CDE-5179-4345-9542-26BF7B332376}" destId="{FFD94690-1D4E-564E-BDC6-51B9319F800A}" srcOrd="0" destOrd="0" presId="urn:microsoft.com/office/officeart/2005/8/layout/orgChart1"/>
    <dgm:cxn modelId="{3AB69E08-532A-4DD2-AF16-7778CB075A6E}" type="presOf" srcId="{A946DE9B-7058-F64A-B292-B779E9A77E0C}" destId="{0AE7B91E-1D73-C541-A4F8-AF1727F4A0F8}" srcOrd="0" destOrd="0" presId="urn:microsoft.com/office/officeart/2005/8/layout/orgChart1"/>
    <dgm:cxn modelId="{0D1F530D-B799-FC4A-A5B8-325E177D354D}" srcId="{6E8CA6E0-1B9F-F848-BD89-C790A90F47C8}" destId="{7F577191-D0B6-1044-804A-574870BBEB44}" srcOrd="1" destOrd="0" parTransId="{05085C43-310C-A244-9B05-80C51AD8AD83}" sibTransId="{D8370864-2B6A-544E-9C9A-A37D9035CA96}"/>
    <dgm:cxn modelId="{B8ABD615-4E3D-4CC1-89A3-BA20A1E5E5DA}" type="presOf" srcId="{5E90C602-783E-7E4F-8580-A6CB0E4CE3F6}" destId="{7A46A29D-A260-2445-A7B8-8666F6D103FB}" srcOrd="1" destOrd="0" presId="urn:microsoft.com/office/officeart/2005/8/layout/orgChart1"/>
    <dgm:cxn modelId="{8CB80D35-389E-4B4E-AEF8-9E2645C8EF63}" type="presOf" srcId="{C2A76418-DD61-9247-AB73-DFE74FCD3E2B}" destId="{BCD64363-A40F-074A-81C7-BB75A6EAC7C0}" srcOrd="0" destOrd="0" presId="urn:microsoft.com/office/officeart/2005/8/layout/orgChart1"/>
    <dgm:cxn modelId="{6775E73A-FF83-4CBB-9F30-ECFB19F5B288}" type="presOf" srcId="{1B9B0D8A-B31C-B84A-818E-6177E52DF261}" destId="{74ACD9DD-801B-6942-A73B-424D5543480A}" srcOrd="0" destOrd="0" presId="urn:microsoft.com/office/officeart/2005/8/layout/orgChart1"/>
    <dgm:cxn modelId="{5D121A40-5C33-4B79-90A8-A1678E9A4385}" type="presOf" srcId="{7F577191-D0B6-1044-804A-574870BBEB44}" destId="{A182C053-77E2-9542-B817-D00057EBB6E7}" srcOrd="0" destOrd="0" presId="urn:microsoft.com/office/officeart/2005/8/layout/orgChart1"/>
    <dgm:cxn modelId="{10F32667-B951-4831-80E8-631300C7073D}" type="presOf" srcId="{1B9B0D8A-B31C-B84A-818E-6177E52DF261}" destId="{A94BA4FA-8927-BC44-8595-2029BC884698}" srcOrd="1" destOrd="0" presId="urn:microsoft.com/office/officeart/2005/8/layout/orgChart1"/>
    <dgm:cxn modelId="{8E755A68-CD69-472E-BE46-24B1C694DAEA}" type="presOf" srcId="{7F577191-D0B6-1044-804A-574870BBEB44}" destId="{59F51CAD-B65C-5A40-B4CD-8C5A59489891}" srcOrd="1" destOrd="0" presId="urn:microsoft.com/office/officeart/2005/8/layout/orgChart1"/>
    <dgm:cxn modelId="{F9F73A88-46B2-2140-A4AC-15F78C0BD74B}" srcId="{4E763CDE-5179-4345-9542-26BF7B332376}" destId="{6E8CA6E0-1B9F-F848-BD89-C790A90F47C8}" srcOrd="0" destOrd="0" parTransId="{073C0203-D750-D548-8D8D-F44432001085}" sibTransId="{FD8AD1E9-0356-CC42-93C1-520AF1C5959B}"/>
    <dgm:cxn modelId="{65278A93-78FD-47D7-B232-8810FC8CE2EB}" type="presOf" srcId="{6E8CA6E0-1B9F-F848-BD89-C790A90F47C8}" destId="{02FDAF58-31B5-5545-BBB6-1B898704C472}" srcOrd="1" destOrd="0" presId="urn:microsoft.com/office/officeart/2005/8/layout/orgChart1"/>
    <dgm:cxn modelId="{42761896-6138-4342-BA8D-620576B8D316}" type="presOf" srcId="{5E90C602-783E-7E4F-8580-A6CB0E4CE3F6}" destId="{44F8BDB1-B6F1-5542-8D94-B3FE090A0D48}" srcOrd="0" destOrd="0" presId="urn:microsoft.com/office/officeart/2005/8/layout/orgChart1"/>
    <dgm:cxn modelId="{8F25D7C8-899A-429C-B339-B1DBC82658AD}" type="presOf" srcId="{05085C43-310C-A244-9B05-80C51AD8AD83}" destId="{69F387B2-9EB6-0E42-A921-C4975424088B}" srcOrd="0" destOrd="0" presId="urn:microsoft.com/office/officeart/2005/8/layout/orgChart1"/>
    <dgm:cxn modelId="{2E58F0C8-1F8E-DE4A-9A0C-90B0AE89DE78}" srcId="{6E8CA6E0-1B9F-F848-BD89-C790A90F47C8}" destId="{1B9B0D8A-B31C-B84A-818E-6177E52DF261}" srcOrd="2" destOrd="0" parTransId="{C2A76418-DD61-9247-AB73-DFE74FCD3E2B}" sibTransId="{77E5D2BD-DAB6-4F45-A99E-1917691133D3}"/>
    <dgm:cxn modelId="{9D4F53E1-CF0E-044D-8D8D-F1693221259B}" srcId="{6E8CA6E0-1B9F-F848-BD89-C790A90F47C8}" destId="{5E90C602-783E-7E4F-8580-A6CB0E4CE3F6}" srcOrd="0" destOrd="0" parTransId="{A946DE9B-7058-F64A-B292-B779E9A77E0C}" sibTransId="{91F37AD6-75C0-E547-A07F-67593DEA57AA}"/>
    <dgm:cxn modelId="{5E81A470-9D7A-41EC-8FA5-C3D8B86C48FA}" type="presParOf" srcId="{FFD94690-1D4E-564E-BDC6-51B9319F800A}" destId="{99359E30-191D-9441-9D26-B3E4CD403D6F}" srcOrd="0" destOrd="0" presId="urn:microsoft.com/office/officeart/2005/8/layout/orgChart1"/>
    <dgm:cxn modelId="{1C1F113E-350F-48D3-B6E6-21FC0EDC8C7A}" type="presParOf" srcId="{99359E30-191D-9441-9D26-B3E4CD403D6F}" destId="{FC9B9A89-88E6-FD42-B6DC-9F0124F3577C}" srcOrd="0" destOrd="0" presId="urn:microsoft.com/office/officeart/2005/8/layout/orgChart1"/>
    <dgm:cxn modelId="{E4EBB8ED-1D5E-4CB8-8D85-391D9C6270D9}" type="presParOf" srcId="{FC9B9A89-88E6-FD42-B6DC-9F0124F3577C}" destId="{66951517-17E0-314F-B247-EFFD5283B5B8}" srcOrd="0" destOrd="0" presId="urn:microsoft.com/office/officeart/2005/8/layout/orgChart1"/>
    <dgm:cxn modelId="{E70AEE74-9F12-4004-A0B6-CB9E5D2BCD49}" type="presParOf" srcId="{FC9B9A89-88E6-FD42-B6DC-9F0124F3577C}" destId="{02FDAF58-31B5-5545-BBB6-1B898704C472}" srcOrd="1" destOrd="0" presId="urn:microsoft.com/office/officeart/2005/8/layout/orgChart1"/>
    <dgm:cxn modelId="{452078C0-AA61-407E-B395-5D4FCFD5C284}" type="presParOf" srcId="{99359E30-191D-9441-9D26-B3E4CD403D6F}" destId="{35A13C12-5A2E-A24B-903C-3BB6A11CC7AB}" srcOrd="1" destOrd="0" presId="urn:microsoft.com/office/officeart/2005/8/layout/orgChart1"/>
    <dgm:cxn modelId="{190FDE25-3F04-43E0-A8D7-0D54209A8DCD}" type="presParOf" srcId="{35A13C12-5A2E-A24B-903C-3BB6A11CC7AB}" destId="{0AE7B91E-1D73-C541-A4F8-AF1727F4A0F8}" srcOrd="0" destOrd="0" presId="urn:microsoft.com/office/officeart/2005/8/layout/orgChart1"/>
    <dgm:cxn modelId="{6D53F8B4-6DE7-4FD1-86DF-41C805329C12}" type="presParOf" srcId="{35A13C12-5A2E-A24B-903C-3BB6A11CC7AB}" destId="{FCDD844C-351C-1346-8828-6FE5F6753142}" srcOrd="1" destOrd="0" presId="urn:microsoft.com/office/officeart/2005/8/layout/orgChart1"/>
    <dgm:cxn modelId="{DDC7D647-3A93-4DD6-9293-CC829FF50C96}" type="presParOf" srcId="{FCDD844C-351C-1346-8828-6FE5F6753142}" destId="{59F05793-BA3F-F54D-8BCF-12E82C6F2128}" srcOrd="0" destOrd="0" presId="urn:microsoft.com/office/officeart/2005/8/layout/orgChart1"/>
    <dgm:cxn modelId="{6B239DE5-3888-4F61-9D9A-4098BC48EC68}" type="presParOf" srcId="{59F05793-BA3F-F54D-8BCF-12E82C6F2128}" destId="{44F8BDB1-B6F1-5542-8D94-B3FE090A0D48}" srcOrd="0" destOrd="0" presId="urn:microsoft.com/office/officeart/2005/8/layout/orgChart1"/>
    <dgm:cxn modelId="{F737F91D-6130-40C6-80B2-F922D8FBCE01}" type="presParOf" srcId="{59F05793-BA3F-F54D-8BCF-12E82C6F2128}" destId="{7A46A29D-A260-2445-A7B8-8666F6D103FB}" srcOrd="1" destOrd="0" presId="urn:microsoft.com/office/officeart/2005/8/layout/orgChart1"/>
    <dgm:cxn modelId="{2ED25DAF-E150-4698-8B1C-89332BFBD14B}" type="presParOf" srcId="{FCDD844C-351C-1346-8828-6FE5F6753142}" destId="{287E9FE0-AF7C-5E46-B424-D47DD0E9DE27}" srcOrd="1" destOrd="0" presId="urn:microsoft.com/office/officeart/2005/8/layout/orgChart1"/>
    <dgm:cxn modelId="{3D3D469A-F471-46B1-8647-48DD353293CD}" type="presParOf" srcId="{FCDD844C-351C-1346-8828-6FE5F6753142}" destId="{D40CE538-CD1C-F549-8642-83C79DCE0400}" srcOrd="2" destOrd="0" presId="urn:microsoft.com/office/officeart/2005/8/layout/orgChart1"/>
    <dgm:cxn modelId="{CC86939D-51B7-4DA8-8E75-0A890B003BC5}" type="presParOf" srcId="{35A13C12-5A2E-A24B-903C-3BB6A11CC7AB}" destId="{69F387B2-9EB6-0E42-A921-C4975424088B}" srcOrd="2" destOrd="0" presId="urn:microsoft.com/office/officeart/2005/8/layout/orgChart1"/>
    <dgm:cxn modelId="{6F2396F3-026D-4759-AAC1-37B5B8DCF067}" type="presParOf" srcId="{35A13C12-5A2E-A24B-903C-3BB6A11CC7AB}" destId="{C66A8FBD-783E-ED45-B814-27FB8BBD221D}" srcOrd="3" destOrd="0" presId="urn:microsoft.com/office/officeart/2005/8/layout/orgChart1"/>
    <dgm:cxn modelId="{4F7CAE18-35C2-4AC6-B467-3A79E22E9F32}" type="presParOf" srcId="{C66A8FBD-783E-ED45-B814-27FB8BBD221D}" destId="{997BB390-D7F7-5E49-98B3-D47C237CCE00}" srcOrd="0" destOrd="0" presId="urn:microsoft.com/office/officeart/2005/8/layout/orgChart1"/>
    <dgm:cxn modelId="{95CF0CD5-7340-4023-94CA-5064D3BE3FE6}" type="presParOf" srcId="{997BB390-D7F7-5E49-98B3-D47C237CCE00}" destId="{A182C053-77E2-9542-B817-D00057EBB6E7}" srcOrd="0" destOrd="0" presId="urn:microsoft.com/office/officeart/2005/8/layout/orgChart1"/>
    <dgm:cxn modelId="{9663156F-A3FB-4618-8C17-874B12BB6922}" type="presParOf" srcId="{997BB390-D7F7-5E49-98B3-D47C237CCE00}" destId="{59F51CAD-B65C-5A40-B4CD-8C5A59489891}" srcOrd="1" destOrd="0" presId="urn:microsoft.com/office/officeart/2005/8/layout/orgChart1"/>
    <dgm:cxn modelId="{C9157054-CBD3-4046-93C2-103AFA73E511}" type="presParOf" srcId="{C66A8FBD-783E-ED45-B814-27FB8BBD221D}" destId="{AA3F4049-F561-0B48-B19A-614CDA0098F4}" srcOrd="1" destOrd="0" presId="urn:microsoft.com/office/officeart/2005/8/layout/orgChart1"/>
    <dgm:cxn modelId="{3C5E0D01-CFD0-477E-AC4C-5CDD6855A2D6}" type="presParOf" srcId="{C66A8FBD-783E-ED45-B814-27FB8BBD221D}" destId="{50947E0E-25DD-3041-A0E4-BEB38033145C}" srcOrd="2" destOrd="0" presId="urn:microsoft.com/office/officeart/2005/8/layout/orgChart1"/>
    <dgm:cxn modelId="{5399569F-AFD9-4858-9481-033C6A56519C}" type="presParOf" srcId="{35A13C12-5A2E-A24B-903C-3BB6A11CC7AB}" destId="{BCD64363-A40F-074A-81C7-BB75A6EAC7C0}" srcOrd="4" destOrd="0" presId="urn:microsoft.com/office/officeart/2005/8/layout/orgChart1"/>
    <dgm:cxn modelId="{56C24A2D-CBD8-4335-AB79-A789E84B731C}" type="presParOf" srcId="{35A13C12-5A2E-A24B-903C-3BB6A11CC7AB}" destId="{54D42CC5-0C04-E841-9DCD-2BAC9810D592}" srcOrd="5" destOrd="0" presId="urn:microsoft.com/office/officeart/2005/8/layout/orgChart1"/>
    <dgm:cxn modelId="{33F133C0-5E80-4005-AAA8-7793D7EF882E}" type="presParOf" srcId="{54D42CC5-0C04-E841-9DCD-2BAC9810D592}" destId="{B919A443-7A09-2048-B30D-E80C8FA7A6C2}" srcOrd="0" destOrd="0" presId="urn:microsoft.com/office/officeart/2005/8/layout/orgChart1"/>
    <dgm:cxn modelId="{6398B43C-3F61-49DC-98BB-C3C787034D12}" type="presParOf" srcId="{B919A443-7A09-2048-B30D-E80C8FA7A6C2}" destId="{74ACD9DD-801B-6942-A73B-424D5543480A}" srcOrd="0" destOrd="0" presId="urn:microsoft.com/office/officeart/2005/8/layout/orgChart1"/>
    <dgm:cxn modelId="{6F9B1FB7-6B65-4459-979E-326895D0B7A5}" type="presParOf" srcId="{B919A443-7A09-2048-B30D-E80C8FA7A6C2}" destId="{A94BA4FA-8927-BC44-8595-2029BC884698}" srcOrd="1" destOrd="0" presId="urn:microsoft.com/office/officeart/2005/8/layout/orgChart1"/>
    <dgm:cxn modelId="{A6CE0C2A-6159-4A6D-A473-596C7E60B11C}" type="presParOf" srcId="{54D42CC5-0C04-E841-9DCD-2BAC9810D592}" destId="{8DFD09CE-D040-E542-ACCA-2C78277EF92C}" srcOrd="1" destOrd="0" presId="urn:microsoft.com/office/officeart/2005/8/layout/orgChart1"/>
    <dgm:cxn modelId="{CB1E5D85-24A5-4F10-AF4D-31B5D19B5464}" type="presParOf" srcId="{54D42CC5-0C04-E841-9DCD-2BAC9810D592}" destId="{80D1F6C1-F36D-2C49-A488-ABDCD46F4FB1}" srcOrd="2" destOrd="0" presId="urn:microsoft.com/office/officeart/2005/8/layout/orgChart1"/>
    <dgm:cxn modelId="{C91192BA-6EAC-4CCD-A48A-E16D7D4070C4}" type="presParOf" srcId="{99359E30-191D-9441-9D26-B3E4CD403D6F}" destId="{20DB3F04-1A93-1844-88D8-D9305CFAB34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1BE69C-AFE7-3A41-BD06-D3EEDECCD7E2}" type="doc">
      <dgm:prSet loTypeId="urn:microsoft.com/office/officeart/2005/8/layout/hList1" loCatId="list" qsTypeId="urn:microsoft.com/office/officeart/2005/8/quickstyle/simple1" qsCatId="simple" csTypeId="urn:microsoft.com/office/officeart/2005/8/colors/accent2_3" csCatId="accent2" phldr="1"/>
      <dgm:spPr/>
      <dgm:t>
        <a:bodyPr/>
        <a:lstStyle/>
        <a:p>
          <a:endParaRPr lang="en-US"/>
        </a:p>
      </dgm:t>
    </dgm:pt>
    <dgm:pt modelId="{AB7F4BB7-5041-4B4A-A879-E5111AE9497D}">
      <dgm:prSet/>
      <dgm:spPr/>
      <dgm:t>
        <a:bodyPr/>
        <a:lstStyle/>
        <a:p>
          <a:r>
            <a:rPr lang="en-AU" b="0" i="0"/>
            <a:t>Matter</a:t>
          </a:r>
          <a:endParaRPr lang="en-AU"/>
        </a:p>
      </dgm:t>
    </dgm:pt>
    <dgm:pt modelId="{F6371060-328F-4648-A40C-9D921D18DDBC}" type="parTrans" cxnId="{4B94B622-7BCE-0E42-BF83-9184B040F6F7}">
      <dgm:prSet/>
      <dgm:spPr/>
      <dgm:t>
        <a:bodyPr/>
        <a:lstStyle/>
        <a:p>
          <a:endParaRPr lang="en-US"/>
        </a:p>
      </dgm:t>
    </dgm:pt>
    <dgm:pt modelId="{D1A38BC8-52EA-5B41-ABF7-7D3AF1BFC320}" type="sibTrans" cxnId="{4B94B622-7BCE-0E42-BF83-9184B040F6F7}">
      <dgm:prSet/>
      <dgm:spPr/>
      <dgm:t>
        <a:bodyPr/>
        <a:lstStyle/>
        <a:p>
          <a:endParaRPr lang="en-US"/>
        </a:p>
      </dgm:t>
    </dgm:pt>
    <dgm:pt modelId="{3B576224-8A37-EC4E-AE48-9C88B85E3E92}">
      <dgm:prSet custT="1"/>
      <dgm:spPr/>
      <dgm:t>
        <a:bodyPr/>
        <a:lstStyle/>
        <a:p>
          <a:pPr>
            <a:lnSpc>
              <a:spcPct val="100000"/>
            </a:lnSpc>
          </a:pPr>
          <a:r>
            <a:rPr lang="en-AU" sz="2000" b="1" i="0">
              <a:solidFill>
                <a:schemeClr val="tx2">
                  <a:lumMod val="50000"/>
                </a:schemeClr>
              </a:solidFill>
            </a:rPr>
            <a:t>Arguments</a:t>
          </a:r>
          <a:r>
            <a:rPr lang="en-AU" sz="2000" b="0" i="0">
              <a:solidFill>
                <a:schemeClr val="tx2">
                  <a:lumMod val="50000"/>
                </a:schemeClr>
              </a:solidFill>
            </a:rPr>
            <a:t> – strength, plausibility, relevance, engagement with opposition</a:t>
          </a:r>
          <a:endParaRPr lang="en-AU" sz="2000">
            <a:solidFill>
              <a:schemeClr val="tx2">
                <a:lumMod val="50000"/>
              </a:schemeClr>
            </a:solidFill>
          </a:endParaRPr>
        </a:p>
      </dgm:t>
    </dgm:pt>
    <dgm:pt modelId="{86E7F1D3-3F37-2147-94BD-729958E4B934}" type="parTrans" cxnId="{036758B1-636A-2547-8961-9E639520C3E6}">
      <dgm:prSet/>
      <dgm:spPr/>
      <dgm:t>
        <a:bodyPr/>
        <a:lstStyle/>
        <a:p>
          <a:endParaRPr lang="en-US"/>
        </a:p>
      </dgm:t>
    </dgm:pt>
    <dgm:pt modelId="{4664798F-2488-EB44-96B8-0B2FA1AA1CDE}" type="sibTrans" cxnId="{036758B1-636A-2547-8961-9E639520C3E6}">
      <dgm:prSet/>
      <dgm:spPr/>
      <dgm:t>
        <a:bodyPr/>
        <a:lstStyle/>
        <a:p>
          <a:endParaRPr lang="en-US"/>
        </a:p>
      </dgm:t>
    </dgm:pt>
    <dgm:pt modelId="{703670D5-0EB9-AD49-AE1C-9B718996B96F}">
      <dgm:prSet custT="1"/>
      <dgm:spPr/>
      <dgm:t>
        <a:bodyPr/>
        <a:lstStyle/>
        <a:p>
          <a:pPr>
            <a:lnSpc>
              <a:spcPct val="100000"/>
            </a:lnSpc>
          </a:pPr>
          <a:r>
            <a:rPr lang="en-AU" sz="2000" b="1" i="0">
              <a:solidFill>
                <a:schemeClr val="tx2">
                  <a:lumMod val="50000"/>
                </a:schemeClr>
              </a:solidFill>
            </a:rPr>
            <a:t>Rebuttal</a:t>
          </a:r>
          <a:r>
            <a:rPr lang="en-AU" sz="2000" b="0" i="0">
              <a:solidFill>
                <a:schemeClr val="tx2">
                  <a:lumMod val="50000"/>
                </a:schemeClr>
              </a:solidFill>
            </a:rPr>
            <a:t> </a:t>
          </a:r>
          <a:endParaRPr lang="en-AU" sz="2000">
            <a:solidFill>
              <a:schemeClr val="tx2">
                <a:lumMod val="50000"/>
              </a:schemeClr>
            </a:solidFill>
          </a:endParaRPr>
        </a:p>
      </dgm:t>
    </dgm:pt>
    <dgm:pt modelId="{7D02BDC1-C93C-E34E-AB0B-930D82E8917E}" type="parTrans" cxnId="{92017536-3E06-4443-917E-860C7C994E2C}">
      <dgm:prSet/>
      <dgm:spPr/>
      <dgm:t>
        <a:bodyPr/>
        <a:lstStyle/>
        <a:p>
          <a:endParaRPr lang="en-US"/>
        </a:p>
      </dgm:t>
    </dgm:pt>
    <dgm:pt modelId="{2B49C31A-A163-1447-9BF0-68847C48A81B}" type="sibTrans" cxnId="{92017536-3E06-4443-917E-860C7C994E2C}">
      <dgm:prSet/>
      <dgm:spPr/>
      <dgm:t>
        <a:bodyPr/>
        <a:lstStyle/>
        <a:p>
          <a:endParaRPr lang="en-US"/>
        </a:p>
      </dgm:t>
    </dgm:pt>
    <dgm:pt modelId="{98F79CD6-9236-0247-8C5D-5F370AA81A4E}">
      <dgm:prSet custT="1"/>
      <dgm:spPr/>
      <dgm:t>
        <a:bodyPr/>
        <a:lstStyle/>
        <a:p>
          <a:pPr>
            <a:lnSpc>
              <a:spcPct val="100000"/>
            </a:lnSpc>
          </a:pPr>
          <a:r>
            <a:rPr lang="en-AU" sz="2000" b="0" i="0">
              <a:solidFill>
                <a:schemeClr val="tx2">
                  <a:lumMod val="50000"/>
                </a:schemeClr>
              </a:solidFill>
            </a:rPr>
            <a:t>Strength of </a:t>
          </a:r>
          <a:r>
            <a:rPr lang="en-AU" sz="2000" b="1" i="0">
              <a:solidFill>
                <a:schemeClr val="tx2">
                  <a:lumMod val="50000"/>
                </a:schemeClr>
              </a:solidFill>
            </a:rPr>
            <a:t>model</a:t>
          </a:r>
          <a:endParaRPr lang="en-AU" sz="2000" b="1">
            <a:solidFill>
              <a:schemeClr val="tx2">
                <a:lumMod val="50000"/>
              </a:schemeClr>
            </a:solidFill>
          </a:endParaRPr>
        </a:p>
      </dgm:t>
    </dgm:pt>
    <dgm:pt modelId="{9E82D832-168C-744F-8BB9-450711C07208}" type="parTrans" cxnId="{66E2B3AD-F324-EE4A-82AA-C8CC4ADF42AF}">
      <dgm:prSet/>
      <dgm:spPr/>
      <dgm:t>
        <a:bodyPr/>
        <a:lstStyle/>
        <a:p>
          <a:endParaRPr lang="en-US"/>
        </a:p>
      </dgm:t>
    </dgm:pt>
    <dgm:pt modelId="{6B63D775-7D5C-B04C-8828-ABEB156B1555}" type="sibTrans" cxnId="{66E2B3AD-F324-EE4A-82AA-C8CC4ADF42AF}">
      <dgm:prSet/>
      <dgm:spPr/>
      <dgm:t>
        <a:bodyPr/>
        <a:lstStyle/>
        <a:p>
          <a:endParaRPr lang="en-US"/>
        </a:p>
      </dgm:t>
    </dgm:pt>
    <dgm:pt modelId="{5219E74F-0031-7446-B251-5C9FD1968824}">
      <dgm:prSet custT="1"/>
      <dgm:spPr/>
      <dgm:t>
        <a:bodyPr/>
        <a:lstStyle/>
        <a:p>
          <a:pPr>
            <a:lnSpc>
              <a:spcPct val="100000"/>
            </a:lnSpc>
          </a:pPr>
          <a:r>
            <a:rPr lang="en-AU" sz="2000" b="0" i="0">
              <a:solidFill>
                <a:schemeClr val="tx2">
                  <a:lumMod val="50000"/>
                </a:schemeClr>
              </a:solidFill>
            </a:rPr>
            <a:t>Strength of </a:t>
          </a:r>
          <a:r>
            <a:rPr lang="en-AU" sz="2000" b="1" i="0">
              <a:solidFill>
                <a:schemeClr val="tx2">
                  <a:lumMod val="50000"/>
                </a:schemeClr>
              </a:solidFill>
            </a:rPr>
            <a:t>central</a:t>
          </a:r>
          <a:r>
            <a:rPr lang="en-AU" sz="2000" b="0" i="0">
              <a:solidFill>
                <a:schemeClr val="tx2">
                  <a:lumMod val="50000"/>
                </a:schemeClr>
              </a:solidFill>
            </a:rPr>
            <a:t> </a:t>
          </a:r>
          <a:r>
            <a:rPr lang="en-AU" sz="2000" b="1" i="0">
              <a:solidFill>
                <a:schemeClr val="tx2">
                  <a:lumMod val="50000"/>
                </a:schemeClr>
              </a:solidFill>
            </a:rPr>
            <a:t>premise</a:t>
          </a:r>
          <a:r>
            <a:rPr lang="en-AU" sz="2000" b="0" i="0">
              <a:solidFill>
                <a:schemeClr val="tx2">
                  <a:lumMod val="50000"/>
                </a:schemeClr>
              </a:solidFill>
            </a:rPr>
            <a:t>/</a:t>
          </a:r>
          <a:r>
            <a:rPr lang="en-AU" sz="2000" b="1" i="0">
              <a:solidFill>
                <a:schemeClr val="tx2">
                  <a:lumMod val="50000"/>
                </a:schemeClr>
              </a:solidFill>
            </a:rPr>
            <a:t>case</a:t>
          </a:r>
          <a:r>
            <a:rPr lang="en-AU" sz="2000" b="0" i="0">
              <a:solidFill>
                <a:schemeClr val="tx2">
                  <a:lumMod val="50000"/>
                </a:schemeClr>
              </a:solidFill>
            </a:rPr>
            <a:t> </a:t>
          </a:r>
          <a:r>
            <a:rPr lang="en-AU" sz="2000" b="1" i="0">
              <a:solidFill>
                <a:schemeClr val="tx2">
                  <a:lumMod val="50000"/>
                </a:schemeClr>
              </a:solidFill>
            </a:rPr>
            <a:t>line</a:t>
          </a:r>
          <a:endParaRPr lang="en-AU" sz="2000" b="1">
            <a:solidFill>
              <a:schemeClr val="tx2">
                <a:lumMod val="50000"/>
              </a:schemeClr>
            </a:solidFill>
          </a:endParaRPr>
        </a:p>
      </dgm:t>
    </dgm:pt>
    <dgm:pt modelId="{A1DA666C-56CA-1843-A385-95B6EB08882E}" type="parTrans" cxnId="{A4E6DF6B-EB14-EC49-8C98-CD818512E95A}">
      <dgm:prSet/>
      <dgm:spPr/>
      <dgm:t>
        <a:bodyPr/>
        <a:lstStyle/>
        <a:p>
          <a:endParaRPr lang="en-US"/>
        </a:p>
      </dgm:t>
    </dgm:pt>
    <dgm:pt modelId="{850E9B3F-B05A-6F47-AA8A-76E89591A2FC}" type="sibTrans" cxnId="{A4E6DF6B-EB14-EC49-8C98-CD818512E95A}">
      <dgm:prSet/>
      <dgm:spPr/>
      <dgm:t>
        <a:bodyPr/>
        <a:lstStyle/>
        <a:p>
          <a:endParaRPr lang="en-US"/>
        </a:p>
      </dgm:t>
    </dgm:pt>
    <dgm:pt modelId="{406FC491-35EA-0341-9E68-4D1E4070D365}">
      <dgm:prSet custT="1"/>
      <dgm:spPr/>
      <dgm:t>
        <a:bodyPr/>
        <a:lstStyle/>
        <a:p>
          <a:pPr>
            <a:lnSpc>
              <a:spcPct val="100000"/>
            </a:lnSpc>
          </a:pPr>
          <a:r>
            <a:rPr lang="en-AU" sz="2000" b="0" i="0">
              <a:solidFill>
                <a:schemeClr val="tx2">
                  <a:lumMod val="50000"/>
                </a:schemeClr>
              </a:solidFill>
            </a:rPr>
            <a:t>Anything pertaining to </a:t>
          </a:r>
          <a:r>
            <a:rPr lang="en-AU" sz="2000" b="1" i="0">
              <a:solidFill>
                <a:schemeClr val="tx2">
                  <a:lumMod val="50000"/>
                </a:schemeClr>
              </a:solidFill>
            </a:rPr>
            <a:t>content</a:t>
          </a:r>
          <a:endParaRPr lang="en-AU" sz="2000" b="1">
            <a:solidFill>
              <a:schemeClr val="tx2">
                <a:lumMod val="50000"/>
              </a:schemeClr>
            </a:solidFill>
          </a:endParaRPr>
        </a:p>
      </dgm:t>
    </dgm:pt>
    <dgm:pt modelId="{B2875AD2-3DC9-F048-A67B-29424C1404F7}" type="parTrans" cxnId="{44479250-2412-CC47-A051-7CB48A10BECB}">
      <dgm:prSet/>
      <dgm:spPr/>
      <dgm:t>
        <a:bodyPr/>
        <a:lstStyle/>
        <a:p>
          <a:endParaRPr lang="en-US"/>
        </a:p>
      </dgm:t>
    </dgm:pt>
    <dgm:pt modelId="{DCB27545-ACCE-DE4F-ADFE-BB0F73C58426}" type="sibTrans" cxnId="{44479250-2412-CC47-A051-7CB48A10BECB}">
      <dgm:prSet/>
      <dgm:spPr/>
      <dgm:t>
        <a:bodyPr/>
        <a:lstStyle/>
        <a:p>
          <a:endParaRPr lang="en-US"/>
        </a:p>
      </dgm:t>
    </dgm:pt>
    <dgm:pt modelId="{B9417DFB-B22B-074C-8272-610DFFED622E}">
      <dgm:prSet custT="1"/>
      <dgm:spPr/>
      <dgm:t>
        <a:bodyPr/>
        <a:lstStyle/>
        <a:p>
          <a:pPr>
            <a:lnSpc>
              <a:spcPct val="100000"/>
            </a:lnSpc>
          </a:pPr>
          <a:r>
            <a:rPr lang="en-AU" sz="2000" b="0" i="0">
              <a:solidFill>
                <a:schemeClr val="tx2">
                  <a:lumMod val="50000"/>
                </a:schemeClr>
              </a:solidFill>
            </a:rPr>
            <a:t>Going </a:t>
          </a:r>
          <a:r>
            <a:rPr lang="en-AU" sz="2000" b="1" i="0" u="sng">
              <a:solidFill>
                <a:schemeClr val="tx2">
                  <a:lumMod val="50000"/>
                </a:schemeClr>
              </a:solidFill>
            </a:rPr>
            <a:t>under</a:t>
          </a:r>
          <a:r>
            <a:rPr lang="en-AU" sz="2000" b="0" i="0">
              <a:solidFill>
                <a:schemeClr val="tx2">
                  <a:lumMod val="50000"/>
                </a:schemeClr>
              </a:solidFill>
            </a:rPr>
            <a:t> </a:t>
          </a:r>
          <a:r>
            <a:rPr lang="en-AU" sz="2000" b="1" i="0">
              <a:solidFill>
                <a:schemeClr val="tx2">
                  <a:lumMod val="50000"/>
                </a:schemeClr>
              </a:solidFill>
            </a:rPr>
            <a:t>time</a:t>
          </a:r>
          <a:endParaRPr lang="en-AU" sz="2000" b="1">
            <a:solidFill>
              <a:schemeClr val="tx2">
                <a:lumMod val="50000"/>
              </a:schemeClr>
            </a:solidFill>
          </a:endParaRPr>
        </a:p>
      </dgm:t>
    </dgm:pt>
    <dgm:pt modelId="{53E3ECC9-EBA9-9441-B30E-54614F55E6C4}" type="parTrans" cxnId="{9DCE8AC9-73B3-1D4E-86FB-70297E1397CD}">
      <dgm:prSet/>
      <dgm:spPr/>
      <dgm:t>
        <a:bodyPr/>
        <a:lstStyle/>
        <a:p>
          <a:endParaRPr lang="en-US"/>
        </a:p>
      </dgm:t>
    </dgm:pt>
    <dgm:pt modelId="{57D99365-7066-3A46-9EFF-4C79EAD3E9FF}" type="sibTrans" cxnId="{9DCE8AC9-73B3-1D4E-86FB-70297E1397CD}">
      <dgm:prSet/>
      <dgm:spPr/>
      <dgm:t>
        <a:bodyPr/>
        <a:lstStyle/>
        <a:p>
          <a:endParaRPr lang="en-US"/>
        </a:p>
      </dgm:t>
    </dgm:pt>
    <dgm:pt modelId="{04E9732F-5F0B-8741-A206-299EA9540ED2}">
      <dgm:prSet/>
      <dgm:spPr/>
      <dgm:t>
        <a:bodyPr/>
        <a:lstStyle/>
        <a:p>
          <a:r>
            <a:rPr lang="en-AU" b="0" i="0"/>
            <a:t>Manner </a:t>
          </a:r>
          <a:endParaRPr lang="en-AU"/>
        </a:p>
      </dgm:t>
    </dgm:pt>
    <dgm:pt modelId="{4202E81F-0390-134A-A0E7-E4A83DFC13E4}" type="parTrans" cxnId="{72122532-EEB0-7749-B33F-C5B4513324E1}">
      <dgm:prSet/>
      <dgm:spPr/>
      <dgm:t>
        <a:bodyPr/>
        <a:lstStyle/>
        <a:p>
          <a:endParaRPr lang="en-US"/>
        </a:p>
      </dgm:t>
    </dgm:pt>
    <dgm:pt modelId="{0F7D9DD7-35A0-A14F-81AE-F9B963AA63A4}" type="sibTrans" cxnId="{72122532-EEB0-7749-B33F-C5B4513324E1}">
      <dgm:prSet/>
      <dgm:spPr/>
      <dgm:t>
        <a:bodyPr/>
        <a:lstStyle/>
        <a:p>
          <a:endParaRPr lang="en-US"/>
        </a:p>
      </dgm:t>
    </dgm:pt>
    <dgm:pt modelId="{9340A2B0-3599-264F-8353-8BF1546CF5D1}">
      <dgm:prSet custT="1"/>
      <dgm:spPr/>
      <dgm:t>
        <a:bodyPr/>
        <a:lstStyle/>
        <a:p>
          <a:pPr>
            <a:lnSpc>
              <a:spcPct val="100000"/>
            </a:lnSpc>
          </a:pPr>
          <a:r>
            <a:rPr lang="en-AU" sz="2000" b="0" i="0">
              <a:solidFill>
                <a:schemeClr val="tx2">
                  <a:lumMod val="50000"/>
                </a:schemeClr>
              </a:solidFill>
            </a:rPr>
            <a:t>Anything pertaining to the speaker’s </a:t>
          </a:r>
          <a:r>
            <a:rPr lang="en-AU" sz="2000" b="1" i="0">
              <a:solidFill>
                <a:schemeClr val="tx2">
                  <a:lumMod val="50000"/>
                </a:schemeClr>
              </a:solidFill>
            </a:rPr>
            <a:t>presentation</a:t>
          </a:r>
          <a:r>
            <a:rPr lang="en-AU" sz="2000" b="0" i="0">
              <a:solidFill>
                <a:schemeClr val="tx2">
                  <a:lumMod val="50000"/>
                </a:schemeClr>
              </a:solidFill>
            </a:rPr>
            <a:t> </a:t>
          </a:r>
          <a:r>
            <a:rPr lang="en-AU" sz="2000" b="1" i="0">
              <a:solidFill>
                <a:schemeClr val="tx2">
                  <a:lumMod val="50000"/>
                </a:schemeClr>
              </a:solidFill>
            </a:rPr>
            <a:t>style</a:t>
          </a:r>
          <a:r>
            <a:rPr lang="en-AU" sz="2000" b="0" i="0">
              <a:solidFill>
                <a:schemeClr val="tx2">
                  <a:lumMod val="50000"/>
                </a:schemeClr>
              </a:solidFill>
            </a:rPr>
            <a:t> and </a:t>
          </a:r>
          <a:r>
            <a:rPr lang="en-AU" sz="2000" b="1" i="0">
              <a:solidFill>
                <a:schemeClr val="tx2">
                  <a:lumMod val="50000"/>
                </a:schemeClr>
              </a:solidFill>
            </a:rPr>
            <a:t>mannerisms</a:t>
          </a:r>
          <a:r>
            <a:rPr lang="en-AU" sz="2000" b="0" i="0">
              <a:solidFill>
                <a:schemeClr val="tx2">
                  <a:lumMod val="50000"/>
                </a:schemeClr>
              </a:solidFill>
            </a:rPr>
            <a:t> – gesture, tone, pace, etc.</a:t>
          </a:r>
          <a:endParaRPr lang="en-AU" sz="2000">
            <a:solidFill>
              <a:schemeClr val="tx2">
                <a:lumMod val="50000"/>
              </a:schemeClr>
            </a:solidFill>
          </a:endParaRPr>
        </a:p>
      </dgm:t>
    </dgm:pt>
    <dgm:pt modelId="{BD6F89C2-110B-F74A-A241-70B4210552A0}" type="parTrans" cxnId="{4A7F562F-CC41-4545-95F0-CAE047D583CB}">
      <dgm:prSet/>
      <dgm:spPr/>
      <dgm:t>
        <a:bodyPr/>
        <a:lstStyle/>
        <a:p>
          <a:endParaRPr lang="en-US"/>
        </a:p>
      </dgm:t>
    </dgm:pt>
    <dgm:pt modelId="{5EF95FC7-8064-6849-8697-8EEF8893EC9C}" type="sibTrans" cxnId="{4A7F562F-CC41-4545-95F0-CAE047D583CB}">
      <dgm:prSet/>
      <dgm:spPr/>
      <dgm:t>
        <a:bodyPr/>
        <a:lstStyle/>
        <a:p>
          <a:endParaRPr lang="en-US"/>
        </a:p>
      </dgm:t>
    </dgm:pt>
    <dgm:pt modelId="{9FCF7C9A-2DD6-4C47-A23A-415766DB806D}">
      <dgm:prSet custT="1"/>
      <dgm:spPr/>
      <dgm:t>
        <a:bodyPr/>
        <a:lstStyle/>
        <a:p>
          <a:pPr>
            <a:lnSpc>
              <a:spcPct val="100000"/>
            </a:lnSpc>
          </a:pPr>
          <a:r>
            <a:rPr lang="en-AU" sz="2000" b="1" i="0" dirty="0">
              <a:solidFill>
                <a:schemeClr val="tx2">
                  <a:lumMod val="50000"/>
                </a:schemeClr>
              </a:solidFill>
            </a:rPr>
            <a:t>Personal</a:t>
          </a:r>
          <a:r>
            <a:rPr lang="en-AU" sz="2000" b="0" i="0" dirty="0">
              <a:solidFill>
                <a:schemeClr val="tx2">
                  <a:lumMod val="50000"/>
                </a:schemeClr>
              </a:solidFill>
            </a:rPr>
            <a:t> </a:t>
          </a:r>
          <a:r>
            <a:rPr lang="en-AU" sz="2000" b="1" i="0" dirty="0">
              <a:solidFill>
                <a:schemeClr val="tx2">
                  <a:lumMod val="50000"/>
                </a:schemeClr>
              </a:solidFill>
            </a:rPr>
            <a:t>presentation</a:t>
          </a:r>
          <a:endParaRPr lang="en-AU" sz="2000" dirty="0">
            <a:solidFill>
              <a:schemeClr val="tx2">
                <a:lumMod val="50000"/>
              </a:schemeClr>
            </a:solidFill>
          </a:endParaRPr>
        </a:p>
      </dgm:t>
    </dgm:pt>
    <dgm:pt modelId="{B737F2A8-DF2F-8A48-9839-FE01399D7331}" type="parTrans" cxnId="{6CB1E1C9-0305-A54A-AE31-FE39F11F1C19}">
      <dgm:prSet/>
      <dgm:spPr/>
      <dgm:t>
        <a:bodyPr/>
        <a:lstStyle/>
        <a:p>
          <a:endParaRPr lang="en-US"/>
        </a:p>
      </dgm:t>
    </dgm:pt>
    <dgm:pt modelId="{C27422F3-0E94-2C4B-B417-F6A7B024280C}" type="sibTrans" cxnId="{6CB1E1C9-0305-A54A-AE31-FE39F11F1C19}">
      <dgm:prSet/>
      <dgm:spPr/>
      <dgm:t>
        <a:bodyPr/>
        <a:lstStyle/>
        <a:p>
          <a:endParaRPr lang="en-US"/>
        </a:p>
      </dgm:t>
    </dgm:pt>
    <dgm:pt modelId="{97B3C32F-7B34-D044-BF77-1D7F9E67B1C3}">
      <dgm:prSet custT="1"/>
      <dgm:spPr/>
      <dgm:t>
        <a:bodyPr/>
        <a:lstStyle/>
        <a:p>
          <a:pPr>
            <a:lnSpc>
              <a:spcPct val="100000"/>
            </a:lnSpc>
          </a:pPr>
          <a:r>
            <a:rPr lang="en-AU" sz="2000" b="1" i="0">
              <a:solidFill>
                <a:schemeClr val="tx2">
                  <a:lumMod val="50000"/>
                </a:schemeClr>
              </a:solidFill>
            </a:rPr>
            <a:t>Teamwork</a:t>
          </a:r>
          <a:r>
            <a:rPr lang="en-AU" sz="2000" b="0" i="0">
              <a:solidFill>
                <a:schemeClr val="tx2">
                  <a:lumMod val="50000"/>
                </a:schemeClr>
              </a:solidFill>
            </a:rPr>
            <a:t> </a:t>
          </a:r>
          <a:endParaRPr lang="en-AU" sz="2000">
            <a:solidFill>
              <a:schemeClr val="tx2">
                <a:lumMod val="50000"/>
              </a:schemeClr>
            </a:solidFill>
          </a:endParaRPr>
        </a:p>
      </dgm:t>
    </dgm:pt>
    <dgm:pt modelId="{599A2AED-896A-AC47-A332-56D4D5090AE7}" type="parTrans" cxnId="{C83847B5-7E4E-F044-BA52-4B5BF50EB9F9}">
      <dgm:prSet/>
      <dgm:spPr/>
      <dgm:t>
        <a:bodyPr/>
        <a:lstStyle/>
        <a:p>
          <a:endParaRPr lang="en-US"/>
        </a:p>
      </dgm:t>
    </dgm:pt>
    <dgm:pt modelId="{DDB1BC83-0826-AB4E-BA28-3BBB34BCD33C}" type="sibTrans" cxnId="{C83847B5-7E4E-F044-BA52-4B5BF50EB9F9}">
      <dgm:prSet/>
      <dgm:spPr/>
      <dgm:t>
        <a:bodyPr/>
        <a:lstStyle/>
        <a:p>
          <a:endParaRPr lang="en-US"/>
        </a:p>
      </dgm:t>
    </dgm:pt>
    <dgm:pt modelId="{3591A64D-7902-B848-AA4E-70BBDBD79FE7}">
      <dgm:prSet custT="1"/>
      <dgm:spPr/>
      <dgm:t>
        <a:bodyPr/>
        <a:lstStyle/>
        <a:p>
          <a:pPr>
            <a:lnSpc>
              <a:spcPct val="100000"/>
            </a:lnSpc>
          </a:pPr>
          <a:r>
            <a:rPr lang="en-AU" sz="2000" b="1" i="0">
              <a:solidFill>
                <a:schemeClr val="tx2">
                  <a:lumMod val="50000"/>
                </a:schemeClr>
              </a:solidFill>
            </a:rPr>
            <a:t>Sportsmanship</a:t>
          </a:r>
          <a:r>
            <a:rPr lang="en-AU" sz="2000" b="0" i="0">
              <a:solidFill>
                <a:schemeClr val="tx2">
                  <a:lumMod val="50000"/>
                </a:schemeClr>
              </a:solidFill>
            </a:rPr>
            <a:t> </a:t>
          </a:r>
          <a:endParaRPr lang="en-AU" sz="2000">
            <a:solidFill>
              <a:schemeClr val="tx2">
                <a:lumMod val="50000"/>
              </a:schemeClr>
            </a:solidFill>
          </a:endParaRPr>
        </a:p>
      </dgm:t>
    </dgm:pt>
    <dgm:pt modelId="{2CCD5630-4439-C34F-88CF-F1F5C52330D0}" type="parTrans" cxnId="{EDF11742-D213-844B-BC69-374E5C328DD4}">
      <dgm:prSet/>
      <dgm:spPr/>
      <dgm:t>
        <a:bodyPr/>
        <a:lstStyle/>
        <a:p>
          <a:endParaRPr lang="en-US"/>
        </a:p>
      </dgm:t>
    </dgm:pt>
    <dgm:pt modelId="{76196DA8-B2C3-B748-AFE6-A1690081D32A}" type="sibTrans" cxnId="{EDF11742-D213-844B-BC69-374E5C328DD4}">
      <dgm:prSet/>
      <dgm:spPr/>
      <dgm:t>
        <a:bodyPr/>
        <a:lstStyle/>
        <a:p>
          <a:endParaRPr lang="en-US"/>
        </a:p>
      </dgm:t>
    </dgm:pt>
    <dgm:pt modelId="{401EC57A-20A4-D94A-994E-874FD56F56B7}">
      <dgm:prSet custT="1"/>
      <dgm:spPr/>
      <dgm:t>
        <a:bodyPr/>
        <a:lstStyle/>
        <a:p>
          <a:pPr>
            <a:lnSpc>
              <a:spcPct val="100000"/>
            </a:lnSpc>
          </a:pPr>
          <a:r>
            <a:rPr lang="en-AU" sz="2000" b="1" i="0">
              <a:solidFill>
                <a:schemeClr val="tx2">
                  <a:lumMod val="50000"/>
                </a:schemeClr>
              </a:solidFill>
            </a:rPr>
            <a:t>Conduct</a:t>
          </a:r>
          <a:endParaRPr lang="en-AU" sz="2000" b="1">
            <a:solidFill>
              <a:schemeClr val="tx2">
                <a:lumMod val="50000"/>
              </a:schemeClr>
            </a:solidFill>
          </a:endParaRPr>
        </a:p>
      </dgm:t>
    </dgm:pt>
    <dgm:pt modelId="{B98550FE-67D4-A145-B8FE-64F68E612734}" type="parTrans" cxnId="{D313DF1C-3FB4-D941-999C-A4F3A7A2DF03}">
      <dgm:prSet/>
      <dgm:spPr/>
      <dgm:t>
        <a:bodyPr/>
        <a:lstStyle/>
        <a:p>
          <a:endParaRPr lang="en-US"/>
        </a:p>
      </dgm:t>
    </dgm:pt>
    <dgm:pt modelId="{0904B0E9-7AC1-9240-B727-EC021E94EC11}" type="sibTrans" cxnId="{D313DF1C-3FB4-D941-999C-A4F3A7A2DF03}">
      <dgm:prSet/>
      <dgm:spPr/>
      <dgm:t>
        <a:bodyPr/>
        <a:lstStyle/>
        <a:p>
          <a:endParaRPr lang="en-US"/>
        </a:p>
      </dgm:t>
    </dgm:pt>
    <dgm:pt modelId="{5EDDEBC7-E6B8-884C-A17E-38D4F2657DCF}">
      <dgm:prSet custT="1"/>
      <dgm:spPr/>
      <dgm:t>
        <a:bodyPr/>
        <a:lstStyle/>
        <a:p>
          <a:pPr>
            <a:lnSpc>
              <a:spcPct val="100000"/>
            </a:lnSpc>
          </a:pPr>
          <a:r>
            <a:rPr lang="en-AU" sz="2000" b="0" i="0">
              <a:solidFill>
                <a:schemeClr val="tx2">
                  <a:lumMod val="50000"/>
                </a:schemeClr>
              </a:solidFill>
            </a:rPr>
            <a:t>Use of appropriately formal </a:t>
          </a:r>
          <a:r>
            <a:rPr lang="en-AU" sz="2000" b="1" i="0">
              <a:solidFill>
                <a:schemeClr val="tx2">
                  <a:lumMod val="50000"/>
                </a:schemeClr>
              </a:solidFill>
            </a:rPr>
            <a:t>language</a:t>
          </a:r>
          <a:r>
            <a:rPr lang="en-AU" sz="2000" b="0" i="0">
              <a:solidFill>
                <a:schemeClr val="tx2">
                  <a:lumMod val="50000"/>
                </a:schemeClr>
              </a:solidFill>
            </a:rPr>
            <a:t> </a:t>
          </a:r>
          <a:endParaRPr lang="en-AU" sz="2000">
            <a:solidFill>
              <a:schemeClr val="tx2">
                <a:lumMod val="50000"/>
              </a:schemeClr>
            </a:solidFill>
          </a:endParaRPr>
        </a:p>
      </dgm:t>
    </dgm:pt>
    <dgm:pt modelId="{234752CE-EDCE-534E-B5C7-394EB200FE4F}" type="parTrans" cxnId="{DAFD10D1-3153-4140-B12B-A7152B83CD73}">
      <dgm:prSet/>
      <dgm:spPr/>
      <dgm:t>
        <a:bodyPr/>
        <a:lstStyle/>
        <a:p>
          <a:endParaRPr lang="en-US"/>
        </a:p>
      </dgm:t>
    </dgm:pt>
    <dgm:pt modelId="{F4F82C02-9091-2548-8861-E7353204EA02}" type="sibTrans" cxnId="{DAFD10D1-3153-4140-B12B-A7152B83CD73}">
      <dgm:prSet/>
      <dgm:spPr/>
      <dgm:t>
        <a:bodyPr/>
        <a:lstStyle/>
        <a:p>
          <a:endParaRPr lang="en-US"/>
        </a:p>
      </dgm:t>
    </dgm:pt>
    <dgm:pt modelId="{02EF3F7E-D837-304F-BE07-D087EB77E150}">
      <dgm:prSet/>
      <dgm:spPr/>
      <dgm:t>
        <a:bodyPr/>
        <a:lstStyle/>
        <a:p>
          <a:r>
            <a:rPr lang="en-AU" b="0" i="0"/>
            <a:t>Method</a:t>
          </a:r>
          <a:endParaRPr lang="en-AU"/>
        </a:p>
      </dgm:t>
    </dgm:pt>
    <dgm:pt modelId="{E28268ED-AC21-3144-A5B9-7A3E3DF9D263}" type="parTrans" cxnId="{FF75DA9C-7F00-5049-8BF6-AED0AE6C8EBF}">
      <dgm:prSet/>
      <dgm:spPr/>
      <dgm:t>
        <a:bodyPr/>
        <a:lstStyle/>
        <a:p>
          <a:endParaRPr lang="en-US"/>
        </a:p>
      </dgm:t>
    </dgm:pt>
    <dgm:pt modelId="{5EE66C82-14AD-B447-8F2E-7D0364D7952D}" type="sibTrans" cxnId="{FF75DA9C-7F00-5049-8BF6-AED0AE6C8EBF}">
      <dgm:prSet/>
      <dgm:spPr/>
      <dgm:t>
        <a:bodyPr/>
        <a:lstStyle/>
        <a:p>
          <a:endParaRPr lang="en-US"/>
        </a:p>
      </dgm:t>
    </dgm:pt>
    <dgm:pt modelId="{D68DB245-1E15-154B-BE88-2A5F745908B8}">
      <dgm:prSet custT="1"/>
      <dgm:spPr/>
      <dgm:t>
        <a:bodyPr/>
        <a:lstStyle/>
        <a:p>
          <a:pPr>
            <a:lnSpc>
              <a:spcPct val="100000"/>
            </a:lnSpc>
          </a:pPr>
          <a:r>
            <a:rPr lang="en-AU" sz="2000" b="1" i="0">
              <a:solidFill>
                <a:schemeClr val="tx2">
                  <a:lumMod val="50000"/>
                </a:schemeClr>
              </a:solidFill>
            </a:rPr>
            <a:t>Structure</a:t>
          </a:r>
          <a:r>
            <a:rPr lang="en-AU" sz="2000" b="0" i="0">
              <a:solidFill>
                <a:schemeClr val="tx2">
                  <a:lumMod val="50000"/>
                </a:schemeClr>
              </a:solidFill>
            </a:rPr>
            <a:t> – both of an entire speech (</a:t>
          </a:r>
          <a:r>
            <a:rPr lang="en-AU" sz="2000" b="0" i="0" err="1">
              <a:solidFill>
                <a:schemeClr val="tx2">
                  <a:lumMod val="50000"/>
                </a:schemeClr>
              </a:solidFill>
            </a:rPr>
            <a:t>inc.</a:t>
          </a:r>
          <a:r>
            <a:rPr lang="en-AU" sz="2000" b="0" i="0">
              <a:solidFill>
                <a:schemeClr val="tx2">
                  <a:lumMod val="50000"/>
                </a:schemeClr>
              </a:solidFill>
            </a:rPr>
            <a:t> summaries etc.) and individual points </a:t>
          </a:r>
          <a:endParaRPr lang="en-AU" sz="2000">
            <a:solidFill>
              <a:schemeClr val="tx2">
                <a:lumMod val="50000"/>
              </a:schemeClr>
            </a:solidFill>
          </a:endParaRPr>
        </a:p>
      </dgm:t>
    </dgm:pt>
    <dgm:pt modelId="{4ED07DD6-52C2-1242-B3A3-115AA27B1ADB}" type="parTrans" cxnId="{9F47BA7B-1ABF-F04B-A173-BD1C6190E42B}">
      <dgm:prSet/>
      <dgm:spPr/>
      <dgm:t>
        <a:bodyPr/>
        <a:lstStyle/>
        <a:p>
          <a:endParaRPr lang="en-US"/>
        </a:p>
      </dgm:t>
    </dgm:pt>
    <dgm:pt modelId="{A848535D-EDE7-B04F-A0D8-0DD0FAE6C9E1}" type="sibTrans" cxnId="{9F47BA7B-1ABF-F04B-A173-BD1C6190E42B}">
      <dgm:prSet/>
      <dgm:spPr/>
      <dgm:t>
        <a:bodyPr/>
        <a:lstStyle/>
        <a:p>
          <a:endParaRPr lang="en-US"/>
        </a:p>
      </dgm:t>
    </dgm:pt>
    <dgm:pt modelId="{1D79CF68-F0BC-0740-98A2-237F3EF1CD86}">
      <dgm:prSet custT="1"/>
      <dgm:spPr/>
      <dgm:t>
        <a:bodyPr/>
        <a:lstStyle/>
        <a:p>
          <a:pPr>
            <a:lnSpc>
              <a:spcPct val="100000"/>
            </a:lnSpc>
          </a:pPr>
          <a:r>
            <a:rPr lang="en-AU" sz="2000" b="0" i="0" dirty="0">
              <a:solidFill>
                <a:schemeClr val="tx2">
                  <a:lumMod val="50000"/>
                </a:schemeClr>
              </a:solidFill>
            </a:rPr>
            <a:t>Existence of a clear </a:t>
          </a:r>
          <a:r>
            <a:rPr lang="en-AU" sz="2000" b="1" i="0" dirty="0">
              <a:solidFill>
                <a:schemeClr val="tx2">
                  <a:lumMod val="50000"/>
                </a:schemeClr>
              </a:solidFill>
            </a:rPr>
            <a:t>case line</a:t>
          </a:r>
          <a:r>
            <a:rPr lang="en-AU" sz="2000" b="0" i="0" dirty="0">
              <a:solidFill>
                <a:schemeClr val="tx2">
                  <a:lumMod val="50000"/>
                </a:schemeClr>
              </a:solidFill>
            </a:rPr>
            <a:t> and/or </a:t>
          </a:r>
          <a:r>
            <a:rPr lang="en-AU" sz="2000" b="1" i="0" dirty="0">
              <a:solidFill>
                <a:schemeClr val="tx2">
                  <a:lumMod val="50000"/>
                </a:schemeClr>
              </a:solidFill>
            </a:rPr>
            <a:t>model </a:t>
          </a:r>
          <a:endParaRPr lang="en-AU" sz="2000" b="1" dirty="0">
            <a:solidFill>
              <a:schemeClr val="tx2">
                <a:lumMod val="50000"/>
              </a:schemeClr>
            </a:solidFill>
          </a:endParaRPr>
        </a:p>
      </dgm:t>
    </dgm:pt>
    <dgm:pt modelId="{C1FE3637-A927-7547-9978-31697D16E013}" type="parTrans" cxnId="{D88BE906-8EE2-204F-9433-6A2A0C32AC92}">
      <dgm:prSet/>
      <dgm:spPr/>
      <dgm:t>
        <a:bodyPr/>
        <a:lstStyle/>
        <a:p>
          <a:endParaRPr lang="en-US"/>
        </a:p>
      </dgm:t>
    </dgm:pt>
    <dgm:pt modelId="{2898ADFB-0756-A840-A082-45465CC006DB}" type="sibTrans" cxnId="{D88BE906-8EE2-204F-9433-6A2A0C32AC92}">
      <dgm:prSet/>
      <dgm:spPr/>
      <dgm:t>
        <a:bodyPr/>
        <a:lstStyle/>
        <a:p>
          <a:endParaRPr lang="en-US"/>
        </a:p>
      </dgm:t>
    </dgm:pt>
    <dgm:pt modelId="{28B5EE73-C895-4641-9BC6-53CEEF60D053}">
      <dgm:prSet custT="1"/>
      <dgm:spPr/>
      <dgm:t>
        <a:bodyPr/>
        <a:lstStyle/>
        <a:p>
          <a:pPr>
            <a:lnSpc>
              <a:spcPct val="100000"/>
            </a:lnSpc>
          </a:pPr>
          <a:r>
            <a:rPr lang="en-AU" sz="2000" b="1" i="0" dirty="0">
              <a:solidFill>
                <a:schemeClr val="tx2">
                  <a:lumMod val="50000"/>
                </a:schemeClr>
              </a:solidFill>
            </a:rPr>
            <a:t>Greetings</a:t>
          </a:r>
          <a:endParaRPr lang="en-AU" sz="2000" b="1" dirty="0">
            <a:solidFill>
              <a:schemeClr val="tx2">
                <a:lumMod val="50000"/>
              </a:schemeClr>
            </a:solidFill>
          </a:endParaRPr>
        </a:p>
      </dgm:t>
    </dgm:pt>
    <dgm:pt modelId="{82894B0A-DEB9-A34F-8143-49EDA495623F}" type="parTrans" cxnId="{9158C0DA-2108-F14A-8665-37ED6AD661AF}">
      <dgm:prSet/>
      <dgm:spPr/>
      <dgm:t>
        <a:bodyPr/>
        <a:lstStyle/>
        <a:p>
          <a:endParaRPr lang="en-US"/>
        </a:p>
      </dgm:t>
    </dgm:pt>
    <dgm:pt modelId="{6826F5D2-B3BF-EB42-B04C-860E933DEC5D}" type="sibTrans" cxnId="{9158C0DA-2108-F14A-8665-37ED6AD661AF}">
      <dgm:prSet/>
      <dgm:spPr/>
      <dgm:t>
        <a:bodyPr/>
        <a:lstStyle/>
        <a:p>
          <a:endParaRPr lang="en-US"/>
        </a:p>
      </dgm:t>
    </dgm:pt>
    <dgm:pt modelId="{79FE21FE-7631-EC43-B9D9-3CF98C975BBF}">
      <dgm:prSet custT="1"/>
      <dgm:spPr/>
      <dgm:t>
        <a:bodyPr/>
        <a:lstStyle/>
        <a:p>
          <a:pPr>
            <a:lnSpc>
              <a:spcPct val="100000"/>
            </a:lnSpc>
          </a:pPr>
          <a:r>
            <a:rPr lang="en-AU" sz="2000" b="0" i="0" dirty="0">
              <a:solidFill>
                <a:schemeClr val="tx2">
                  <a:lumMod val="50000"/>
                </a:schemeClr>
              </a:solidFill>
            </a:rPr>
            <a:t>Going </a:t>
          </a:r>
          <a:r>
            <a:rPr lang="en-AU" sz="2000" b="1" i="0" u="sng" dirty="0">
              <a:solidFill>
                <a:schemeClr val="tx2">
                  <a:lumMod val="50000"/>
                </a:schemeClr>
              </a:solidFill>
            </a:rPr>
            <a:t>over</a:t>
          </a:r>
          <a:r>
            <a:rPr lang="en-AU" sz="2000" b="0" i="0" dirty="0">
              <a:solidFill>
                <a:schemeClr val="tx2">
                  <a:lumMod val="50000"/>
                </a:schemeClr>
              </a:solidFill>
            </a:rPr>
            <a:t> </a:t>
          </a:r>
          <a:r>
            <a:rPr lang="en-AU" sz="2000" b="1" i="0" dirty="0">
              <a:solidFill>
                <a:schemeClr val="tx2">
                  <a:lumMod val="50000"/>
                </a:schemeClr>
              </a:solidFill>
            </a:rPr>
            <a:t>time</a:t>
          </a:r>
          <a:endParaRPr lang="en-AU" sz="2000" dirty="0">
            <a:solidFill>
              <a:schemeClr val="tx2">
                <a:lumMod val="50000"/>
              </a:schemeClr>
            </a:solidFill>
          </a:endParaRPr>
        </a:p>
      </dgm:t>
    </dgm:pt>
    <dgm:pt modelId="{CFE69D1C-1B1A-5E4D-8B9D-639F99D339BB}" type="parTrans" cxnId="{4364BD91-9C3D-8B44-8B36-89D85ED3B2F4}">
      <dgm:prSet/>
      <dgm:spPr/>
      <dgm:t>
        <a:bodyPr/>
        <a:lstStyle/>
        <a:p>
          <a:endParaRPr lang="en-US"/>
        </a:p>
      </dgm:t>
    </dgm:pt>
    <dgm:pt modelId="{01309E37-1A92-8C48-BD73-85482B0FBE0D}" type="sibTrans" cxnId="{4364BD91-9C3D-8B44-8B36-89D85ED3B2F4}">
      <dgm:prSet/>
      <dgm:spPr/>
      <dgm:t>
        <a:bodyPr/>
        <a:lstStyle/>
        <a:p>
          <a:endParaRPr lang="en-US"/>
        </a:p>
      </dgm:t>
    </dgm:pt>
    <dgm:pt modelId="{8AD19201-E786-465F-A8AE-8C6F165C0195}">
      <dgm:prSet custT="1"/>
      <dgm:spPr/>
      <dgm:t>
        <a:bodyPr/>
        <a:lstStyle/>
        <a:p>
          <a:pPr>
            <a:lnSpc>
              <a:spcPct val="100000"/>
            </a:lnSpc>
          </a:pPr>
          <a:r>
            <a:rPr lang="en-AU" sz="2000" b="1" i="0" dirty="0">
              <a:solidFill>
                <a:schemeClr val="tx2">
                  <a:lumMod val="50000"/>
                </a:schemeClr>
              </a:solidFill>
            </a:rPr>
            <a:t>Splits</a:t>
          </a:r>
          <a:endParaRPr lang="en-AU" sz="2000" b="1" dirty="0">
            <a:solidFill>
              <a:schemeClr val="tx2">
                <a:lumMod val="50000"/>
              </a:schemeClr>
            </a:solidFill>
          </a:endParaRPr>
        </a:p>
      </dgm:t>
    </dgm:pt>
    <dgm:pt modelId="{C9699844-C897-4B11-A3B8-43D7A13793D8}" type="parTrans" cxnId="{1AF38454-1715-4827-91DE-A85DEFE17BE1}">
      <dgm:prSet/>
      <dgm:spPr/>
      <dgm:t>
        <a:bodyPr/>
        <a:lstStyle/>
        <a:p>
          <a:endParaRPr lang="en-AU"/>
        </a:p>
      </dgm:t>
    </dgm:pt>
    <dgm:pt modelId="{3E2C3F51-46C7-482A-874F-7F0E82F4076F}" type="sibTrans" cxnId="{1AF38454-1715-4827-91DE-A85DEFE17BE1}">
      <dgm:prSet/>
      <dgm:spPr/>
      <dgm:t>
        <a:bodyPr/>
        <a:lstStyle/>
        <a:p>
          <a:endParaRPr lang="en-AU"/>
        </a:p>
      </dgm:t>
    </dgm:pt>
    <dgm:pt modelId="{2968BB39-03B3-44BA-A3E1-719492044BF2}">
      <dgm:prSet custT="1"/>
      <dgm:spPr/>
      <dgm:t>
        <a:bodyPr/>
        <a:lstStyle/>
        <a:p>
          <a:pPr>
            <a:lnSpc>
              <a:spcPct val="100000"/>
            </a:lnSpc>
          </a:pPr>
          <a:r>
            <a:rPr lang="en-AU" sz="2000" b="1" i="0" dirty="0">
              <a:solidFill>
                <a:schemeClr val="tx2">
                  <a:lumMod val="50000"/>
                </a:schemeClr>
              </a:solidFill>
            </a:rPr>
            <a:t>Definitions</a:t>
          </a:r>
          <a:endParaRPr lang="en-AU" sz="2000" b="1" dirty="0">
            <a:solidFill>
              <a:schemeClr val="tx2">
                <a:lumMod val="50000"/>
              </a:schemeClr>
            </a:solidFill>
          </a:endParaRPr>
        </a:p>
      </dgm:t>
    </dgm:pt>
    <dgm:pt modelId="{19551254-D822-4721-94B3-ED838FA62FF4}" type="parTrans" cxnId="{FF547930-A1DA-45FD-A9D3-DEBDF4F4C6FA}">
      <dgm:prSet/>
      <dgm:spPr/>
      <dgm:t>
        <a:bodyPr/>
        <a:lstStyle/>
        <a:p>
          <a:endParaRPr lang="en-AU"/>
        </a:p>
      </dgm:t>
    </dgm:pt>
    <dgm:pt modelId="{9BB63EF9-DA62-43D9-9A8E-30A14011A798}" type="sibTrans" cxnId="{FF547930-A1DA-45FD-A9D3-DEBDF4F4C6FA}">
      <dgm:prSet/>
      <dgm:spPr/>
      <dgm:t>
        <a:bodyPr/>
        <a:lstStyle/>
        <a:p>
          <a:endParaRPr lang="en-AU"/>
        </a:p>
      </dgm:t>
    </dgm:pt>
    <dgm:pt modelId="{E064BB26-5596-4C12-97A9-D70FD76B75E2}">
      <dgm:prSet custT="1"/>
      <dgm:spPr/>
      <dgm:t>
        <a:bodyPr/>
        <a:lstStyle/>
        <a:p>
          <a:pPr>
            <a:lnSpc>
              <a:spcPct val="100000"/>
            </a:lnSpc>
          </a:pPr>
          <a:r>
            <a:rPr lang="en-AU" sz="2000" b="1" dirty="0">
              <a:solidFill>
                <a:schemeClr val="tx2">
                  <a:lumMod val="50000"/>
                </a:schemeClr>
              </a:solidFill>
            </a:rPr>
            <a:t>Signposting</a:t>
          </a:r>
        </a:p>
      </dgm:t>
    </dgm:pt>
    <dgm:pt modelId="{01DC951F-38A2-4F28-BFD2-3941C17D1AD0}" type="parTrans" cxnId="{A7F663C2-C9A1-45F0-AFE2-02D0CD00E9C3}">
      <dgm:prSet/>
      <dgm:spPr/>
      <dgm:t>
        <a:bodyPr/>
        <a:lstStyle/>
        <a:p>
          <a:endParaRPr lang="en-AU"/>
        </a:p>
      </dgm:t>
    </dgm:pt>
    <dgm:pt modelId="{C44ACE14-7476-4475-8344-25F35DC4A384}" type="sibTrans" cxnId="{A7F663C2-C9A1-45F0-AFE2-02D0CD00E9C3}">
      <dgm:prSet/>
      <dgm:spPr/>
      <dgm:t>
        <a:bodyPr/>
        <a:lstStyle/>
        <a:p>
          <a:endParaRPr lang="en-AU"/>
        </a:p>
      </dgm:t>
    </dgm:pt>
    <dgm:pt modelId="{B83DE191-FD8D-6248-AC0E-9E70EA17C364}" type="pres">
      <dgm:prSet presAssocID="{391BE69C-AFE7-3A41-BD06-D3EEDECCD7E2}" presName="Name0" presStyleCnt="0">
        <dgm:presLayoutVars>
          <dgm:dir/>
          <dgm:animLvl val="lvl"/>
          <dgm:resizeHandles val="exact"/>
        </dgm:presLayoutVars>
      </dgm:prSet>
      <dgm:spPr/>
    </dgm:pt>
    <dgm:pt modelId="{D82084C4-9134-8546-A01B-E4D7CF198B2C}" type="pres">
      <dgm:prSet presAssocID="{AB7F4BB7-5041-4B4A-A879-E5111AE9497D}" presName="composite" presStyleCnt="0"/>
      <dgm:spPr/>
    </dgm:pt>
    <dgm:pt modelId="{52ED6909-6366-AB4E-AE74-6A51A1F45C71}" type="pres">
      <dgm:prSet presAssocID="{AB7F4BB7-5041-4B4A-A879-E5111AE9497D}" presName="parTx" presStyleLbl="alignNode1" presStyleIdx="0" presStyleCnt="3">
        <dgm:presLayoutVars>
          <dgm:chMax val="0"/>
          <dgm:chPref val="0"/>
          <dgm:bulletEnabled val="1"/>
        </dgm:presLayoutVars>
      </dgm:prSet>
      <dgm:spPr/>
    </dgm:pt>
    <dgm:pt modelId="{6B2C120A-B09D-B846-9023-DF911557DAE4}" type="pres">
      <dgm:prSet presAssocID="{AB7F4BB7-5041-4B4A-A879-E5111AE9497D}" presName="desTx" presStyleLbl="alignAccFollowNode1" presStyleIdx="0" presStyleCnt="3" custScaleY="104579" custLinFactNeighborX="-103" custLinFactNeighborY="17984">
        <dgm:presLayoutVars>
          <dgm:bulletEnabled val="1"/>
        </dgm:presLayoutVars>
      </dgm:prSet>
      <dgm:spPr/>
    </dgm:pt>
    <dgm:pt modelId="{BA3E5B2A-DECB-7E48-8875-A2CA310246F0}" type="pres">
      <dgm:prSet presAssocID="{D1A38BC8-52EA-5B41-ABF7-7D3AF1BFC320}" presName="space" presStyleCnt="0"/>
      <dgm:spPr/>
    </dgm:pt>
    <dgm:pt modelId="{92346BCE-CE27-1D48-AD91-7CCBEB7FAFC1}" type="pres">
      <dgm:prSet presAssocID="{04E9732F-5F0B-8741-A206-299EA9540ED2}" presName="composite" presStyleCnt="0"/>
      <dgm:spPr/>
    </dgm:pt>
    <dgm:pt modelId="{F42CA763-12CC-1F40-A646-B19B663046A7}" type="pres">
      <dgm:prSet presAssocID="{04E9732F-5F0B-8741-A206-299EA9540ED2}" presName="parTx" presStyleLbl="alignNode1" presStyleIdx="1" presStyleCnt="3">
        <dgm:presLayoutVars>
          <dgm:chMax val="0"/>
          <dgm:chPref val="0"/>
          <dgm:bulletEnabled val="1"/>
        </dgm:presLayoutVars>
      </dgm:prSet>
      <dgm:spPr/>
    </dgm:pt>
    <dgm:pt modelId="{F8C5DB9C-CB29-084B-A33E-366D6EE4742F}" type="pres">
      <dgm:prSet presAssocID="{04E9732F-5F0B-8741-A206-299EA9540ED2}" presName="desTx" presStyleLbl="alignAccFollowNode1" presStyleIdx="1" presStyleCnt="3" custScaleY="104579" custLinFactNeighborX="-103" custLinFactNeighborY="17984">
        <dgm:presLayoutVars>
          <dgm:bulletEnabled val="1"/>
        </dgm:presLayoutVars>
      </dgm:prSet>
      <dgm:spPr/>
    </dgm:pt>
    <dgm:pt modelId="{5D211D6B-CA8E-8E40-9EBC-12DB9FC46E0F}" type="pres">
      <dgm:prSet presAssocID="{0F7D9DD7-35A0-A14F-81AE-F9B963AA63A4}" presName="space" presStyleCnt="0"/>
      <dgm:spPr/>
    </dgm:pt>
    <dgm:pt modelId="{DBED49F9-9CBD-1449-93AF-E4E67BAE1F44}" type="pres">
      <dgm:prSet presAssocID="{02EF3F7E-D837-304F-BE07-D087EB77E150}" presName="composite" presStyleCnt="0"/>
      <dgm:spPr/>
    </dgm:pt>
    <dgm:pt modelId="{C018BE6E-8084-FD4A-B9D4-694A370A3032}" type="pres">
      <dgm:prSet presAssocID="{02EF3F7E-D837-304F-BE07-D087EB77E150}" presName="parTx" presStyleLbl="alignNode1" presStyleIdx="2" presStyleCnt="3">
        <dgm:presLayoutVars>
          <dgm:chMax val="0"/>
          <dgm:chPref val="0"/>
          <dgm:bulletEnabled val="1"/>
        </dgm:presLayoutVars>
      </dgm:prSet>
      <dgm:spPr/>
    </dgm:pt>
    <dgm:pt modelId="{EF69416A-A0FD-0149-833D-EF80A6B147B4}" type="pres">
      <dgm:prSet presAssocID="{02EF3F7E-D837-304F-BE07-D087EB77E150}" presName="desTx" presStyleLbl="alignAccFollowNode1" presStyleIdx="2" presStyleCnt="3" custScaleY="104579" custLinFactNeighborX="-103" custLinFactNeighborY="17984">
        <dgm:presLayoutVars>
          <dgm:bulletEnabled val="1"/>
        </dgm:presLayoutVars>
      </dgm:prSet>
      <dgm:spPr/>
    </dgm:pt>
  </dgm:ptLst>
  <dgm:cxnLst>
    <dgm:cxn modelId="{A3B23800-1C7B-0845-9BC0-029AC3485B16}" type="presOf" srcId="{406FC491-35EA-0341-9E68-4D1E4070D365}" destId="{6B2C120A-B09D-B846-9023-DF911557DAE4}" srcOrd="0" destOrd="4" presId="urn:microsoft.com/office/officeart/2005/8/layout/hList1"/>
    <dgm:cxn modelId="{D88BE906-8EE2-204F-9433-6A2A0C32AC92}" srcId="{02EF3F7E-D837-304F-BE07-D087EB77E150}" destId="{1D79CF68-F0BC-0740-98A2-237F3EF1CD86}" srcOrd="1" destOrd="0" parTransId="{C1FE3637-A927-7547-9978-31697D16E013}" sibTransId="{2898ADFB-0756-A840-A082-45465CC006DB}"/>
    <dgm:cxn modelId="{744CBB07-9BC5-4AF9-A550-A87AC3C7A595}" type="presOf" srcId="{8AD19201-E786-465F-A8AE-8C6F165C0195}" destId="{EF69416A-A0FD-0149-833D-EF80A6B147B4}" srcOrd="0" destOrd="5" presId="urn:microsoft.com/office/officeart/2005/8/layout/hList1"/>
    <dgm:cxn modelId="{8B19AC0A-CDF0-7840-BADD-9D945DDB6059}" type="presOf" srcId="{98F79CD6-9236-0247-8C5D-5F370AA81A4E}" destId="{6B2C120A-B09D-B846-9023-DF911557DAE4}" srcOrd="0" destOrd="2" presId="urn:microsoft.com/office/officeart/2005/8/layout/hList1"/>
    <dgm:cxn modelId="{6A12C20B-8B6C-0444-BE22-DCDE36051F14}" type="presOf" srcId="{1D79CF68-F0BC-0740-98A2-237F3EF1CD86}" destId="{EF69416A-A0FD-0149-833D-EF80A6B147B4}" srcOrd="0" destOrd="1" presId="urn:microsoft.com/office/officeart/2005/8/layout/hList1"/>
    <dgm:cxn modelId="{EA5BC41C-FBE6-C74F-A491-2F8D003E2537}" type="presOf" srcId="{D68DB245-1E15-154B-BE88-2A5F745908B8}" destId="{EF69416A-A0FD-0149-833D-EF80A6B147B4}" srcOrd="0" destOrd="0" presId="urn:microsoft.com/office/officeart/2005/8/layout/hList1"/>
    <dgm:cxn modelId="{D313DF1C-3FB4-D941-999C-A4F3A7A2DF03}" srcId="{04E9732F-5F0B-8741-A206-299EA9540ED2}" destId="{401EC57A-20A4-D94A-994E-874FD56F56B7}" srcOrd="4" destOrd="0" parTransId="{B98550FE-67D4-A145-B8FE-64F68E612734}" sibTransId="{0904B0E9-7AC1-9240-B727-EC021E94EC11}"/>
    <dgm:cxn modelId="{4B94B622-7BCE-0E42-BF83-9184B040F6F7}" srcId="{391BE69C-AFE7-3A41-BD06-D3EEDECCD7E2}" destId="{AB7F4BB7-5041-4B4A-A879-E5111AE9497D}" srcOrd="0" destOrd="0" parTransId="{F6371060-328F-4648-A40C-9D921D18DDBC}" sibTransId="{D1A38BC8-52EA-5B41-ABF7-7D3AF1BFC320}"/>
    <dgm:cxn modelId="{4A7F562F-CC41-4545-95F0-CAE047D583CB}" srcId="{04E9732F-5F0B-8741-A206-299EA9540ED2}" destId="{9340A2B0-3599-264F-8353-8BF1546CF5D1}" srcOrd="0" destOrd="0" parTransId="{BD6F89C2-110B-F74A-A241-70B4210552A0}" sibTransId="{5EF95FC7-8064-6849-8697-8EEF8893EC9C}"/>
    <dgm:cxn modelId="{FF547930-A1DA-45FD-A9D3-DEBDF4F4C6FA}" srcId="{02EF3F7E-D837-304F-BE07-D087EB77E150}" destId="{2968BB39-03B3-44BA-A3E1-719492044BF2}" srcOrd="3" destOrd="0" parTransId="{19551254-D822-4721-94B3-ED838FA62FF4}" sibTransId="{9BB63EF9-DA62-43D9-9A8E-30A14011A798}"/>
    <dgm:cxn modelId="{72122532-EEB0-7749-B33F-C5B4513324E1}" srcId="{391BE69C-AFE7-3A41-BD06-D3EEDECCD7E2}" destId="{04E9732F-5F0B-8741-A206-299EA9540ED2}" srcOrd="1" destOrd="0" parTransId="{4202E81F-0390-134A-A0E7-E4A83DFC13E4}" sibTransId="{0F7D9DD7-35A0-A14F-81AE-F9B963AA63A4}"/>
    <dgm:cxn modelId="{92017536-3E06-4443-917E-860C7C994E2C}" srcId="{AB7F4BB7-5041-4B4A-A879-E5111AE9497D}" destId="{703670D5-0EB9-AD49-AE1C-9B718996B96F}" srcOrd="1" destOrd="0" parTransId="{7D02BDC1-C93C-E34E-AB0B-930D82E8917E}" sibTransId="{2B49C31A-A163-1447-9BF0-68847C48A81B}"/>
    <dgm:cxn modelId="{EDF11742-D213-844B-BC69-374E5C328DD4}" srcId="{04E9732F-5F0B-8741-A206-299EA9540ED2}" destId="{3591A64D-7902-B848-AA4E-70BBDBD79FE7}" srcOrd="3" destOrd="0" parTransId="{2CCD5630-4439-C34F-88CF-F1F5C52330D0}" sibTransId="{76196DA8-B2C3-B748-AFE6-A1690081D32A}"/>
    <dgm:cxn modelId="{2A631F43-DE5C-DE47-8389-FB624323DF1B}" type="presOf" srcId="{703670D5-0EB9-AD49-AE1C-9B718996B96F}" destId="{6B2C120A-B09D-B846-9023-DF911557DAE4}" srcOrd="0" destOrd="1" presId="urn:microsoft.com/office/officeart/2005/8/layout/hList1"/>
    <dgm:cxn modelId="{A4E6DF6B-EB14-EC49-8C98-CD818512E95A}" srcId="{AB7F4BB7-5041-4B4A-A879-E5111AE9497D}" destId="{5219E74F-0031-7446-B251-5C9FD1968824}" srcOrd="3" destOrd="0" parTransId="{A1DA666C-56CA-1843-A385-95B6EB08882E}" sibTransId="{850E9B3F-B05A-6F47-AA8A-76E89591A2FC}"/>
    <dgm:cxn modelId="{5564F04E-29FF-4690-B5C2-DCCF6A1B1611}" type="presOf" srcId="{2968BB39-03B3-44BA-A3E1-719492044BF2}" destId="{EF69416A-A0FD-0149-833D-EF80A6B147B4}" srcOrd="0" destOrd="3" presId="urn:microsoft.com/office/officeart/2005/8/layout/hList1"/>
    <dgm:cxn modelId="{44479250-2412-CC47-A051-7CB48A10BECB}" srcId="{AB7F4BB7-5041-4B4A-A879-E5111AE9497D}" destId="{406FC491-35EA-0341-9E68-4D1E4070D365}" srcOrd="4" destOrd="0" parTransId="{B2875AD2-3DC9-F048-A67B-29424C1404F7}" sibTransId="{DCB27545-ACCE-DE4F-ADFE-BB0F73C58426}"/>
    <dgm:cxn modelId="{F2E91D74-92AF-B742-B247-8E47278BEB1D}" type="presOf" srcId="{5219E74F-0031-7446-B251-5C9FD1968824}" destId="{6B2C120A-B09D-B846-9023-DF911557DAE4}" srcOrd="0" destOrd="3" presId="urn:microsoft.com/office/officeart/2005/8/layout/hList1"/>
    <dgm:cxn modelId="{1AF38454-1715-4827-91DE-A85DEFE17BE1}" srcId="{02EF3F7E-D837-304F-BE07-D087EB77E150}" destId="{8AD19201-E786-465F-A8AE-8C6F165C0195}" srcOrd="5" destOrd="0" parTransId="{C9699844-C897-4B11-A3B8-43D7A13793D8}" sibTransId="{3E2C3F51-46C7-482A-874F-7F0E82F4076F}"/>
    <dgm:cxn modelId="{9F47BA7B-1ABF-F04B-A173-BD1C6190E42B}" srcId="{02EF3F7E-D837-304F-BE07-D087EB77E150}" destId="{D68DB245-1E15-154B-BE88-2A5F745908B8}" srcOrd="0" destOrd="0" parTransId="{4ED07DD6-52C2-1242-B3A3-115AA27B1ADB}" sibTransId="{A848535D-EDE7-B04F-A0D8-0DD0FAE6C9E1}"/>
    <dgm:cxn modelId="{BEB55C8C-3DE7-8C46-94A1-34D1916CFE5C}" type="presOf" srcId="{02EF3F7E-D837-304F-BE07-D087EB77E150}" destId="{C018BE6E-8084-FD4A-B9D4-694A370A3032}" srcOrd="0" destOrd="0" presId="urn:microsoft.com/office/officeart/2005/8/layout/hList1"/>
    <dgm:cxn modelId="{4364BD91-9C3D-8B44-8B36-89D85ED3B2F4}" srcId="{02EF3F7E-D837-304F-BE07-D087EB77E150}" destId="{79FE21FE-7631-EC43-B9D9-3CF98C975BBF}" srcOrd="6" destOrd="0" parTransId="{CFE69D1C-1B1A-5E4D-8B9D-639F99D339BB}" sibTransId="{01309E37-1A92-8C48-BD73-85482B0FBE0D}"/>
    <dgm:cxn modelId="{FF75DA9C-7F00-5049-8BF6-AED0AE6C8EBF}" srcId="{391BE69C-AFE7-3A41-BD06-D3EEDECCD7E2}" destId="{02EF3F7E-D837-304F-BE07-D087EB77E150}" srcOrd="2" destOrd="0" parTransId="{E28268ED-AC21-3144-A5B9-7A3E3DF9D263}" sibTransId="{5EE66C82-14AD-B447-8F2E-7D0364D7952D}"/>
    <dgm:cxn modelId="{2453B7A2-BFD9-B444-B3D7-569CA10F1724}" type="presOf" srcId="{28B5EE73-C895-4641-9BC6-53CEEF60D053}" destId="{EF69416A-A0FD-0149-833D-EF80A6B147B4}" srcOrd="0" destOrd="2" presId="urn:microsoft.com/office/officeart/2005/8/layout/hList1"/>
    <dgm:cxn modelId="{3D6B8AA9-7BDC-0D44-B4CC-5DACD2FFD863}" type="presOf" srcId="{3B576224-8A37-EC4E-AE48-9C88B85E3E92}" destId="{6B2C120A-B09D-B846-9023-DF911557DAE4}" srcOrd="0" destOrd="0" presId="urn:microsoft.com/office/officeart/2005/8/layout/hList1"/>
    <dgm:cxn modelId="{66E2B3AD-F324-EE4A-82AA-C8CC4ADF42AF}" srcId="{AB7F4BB7-5041-4B4A-A879-E5111AE9497D}" destId="{98F79CD6-9236-0247-8C5D-5F370AA81A4E}" srcOrd="2" destOrd="0" parTransId="{9E82D832-168C-744F-8BB9-450711C07208}" sibTransId="{6B63D775-7D5C-B04C-8828-ABEB156B1555}"/>
    <dgm:cxn modelId="{66C4E6AE-175B-AE49-B182-69715D191CA6}" type="presOf" srcId="{B9417DFB-B22B-074C-8272-610DFFED622E}" destId="{6B2C120A-B09D-B846-9023-DF911557DAE4}" srcOrd="0" destOrd="5" presId="urn:microsoft.com/office/officeart/2005/8/layout/hList1"/>
    <dgm:cxn modelId="{036758B1-636A-2547-8961-9E639520C3E6}" srcId="{AB7F4BB7-5041-4B4A-A879-E5111AE9497D}" destId="{3B576224-8A37-EC4E-AE48-9C88B85E3E92}" srcOrd="0" destOrd="0" parTransId="{86E7F1D3-3F37-2147-94BD-729958E4B934}" sibTransId="{4664798F-2488-EB44-96B8-0B2FA1AA1CDE}"/>
    <dgm:cxn modelId="{7D98EBB1-D2C6-5748-95A1-768D85D1D263}" type="presOf" srcId="{5EDDEBC7-E6B8-884C-A17E-38D4F2657DCF}" destId="{F8C5DB9C-CB29-084B-A33E-366D6EE4742F}" srcOrd="0" destOrd="5" presId="urn:microsoft.com/office/officeart/2005/8/layout/hList1"/>
    <dgm:cxn modelId="{BBF41DB4-F3E8-704C-9826-A9D00838F30E}" type="presOf" srcId="{04E9732F-5F0B-8741-A206-299EA9540ED2}" destId="{F42CA763-12CC-1F40-A646-B19B663046A7}" srcOrd="0" destOrd="0" presId="urn:microsoft.com/office/officeart/2005/8/layout/hList1"/>
    <dgm:cxn modelId="{C83847B5-7E4E-F044-BA52-4B5BF50EB9F9}" srcId="{04E9732F-5F0B-8741-A206-299EA9540ED2}" destId="{97B3C32F-7B34-D044-BF77-1D7F9E67B1C3}" srcOrd="2" destOrd="0" parTransId="{599A2AED-896A-AC47-A332-56D4D5090AE7}" sibTransId="{DDB1BC83-0826-AB4E-BA28-3BBB34BCD33C}"/>
    <dgm:cxn modelId="{C30005B8-9714-6548-A161-590A35F5A108}" type="presOf" srcId="{9340A2B0-3599-264F-8353-8BF1546CF5D1}" destId="{F8C5DB9C-CB29-084B-A33E-366D6EE4742F}" srcOrd="0" destOrd="0" presId="urn:microsoft.com/office/officeart/2005/8/layout/hList1"/>
    <dgm:cxn modelId="{AE825BB9-87C0-C94A-A93F-60A28E2DA5E1}" type="presOf" srcId="{9FCF7C9A-2DD6-4C47-A23A-415766DB806D}" destId="{F8C5DB9C-CB29-084B-A33E-366D6EE4742F}" srcOrd="0" destOrd="1" presId="urn:microsoft.com/office/officeart/2005/8/layout/hList1"/>
    <dgm:cxn modelId="{A7F663C2-C9A1-45F0-AFE2-02D0CD00E9C3}" srcId="{02EF3F7E-D837-304F-BE07-D087EB77E150}" destId="{E064BB26-5596-4C12-97A9-D70FD76B75E2}" srcOrd="4" destOrd="0" parTransId="{01DC951F-38A2-4F28-BFD2-3941C17D1AD0}" sibTransId="{C44ACE14-7476-4475-8344-25F35DC4A384}"/>
    <dgm:cxn modelId="{9DCE8AC9-73B3-1D4E-86FB-70297E1397CD}" srcId="{AB7F4BB7-5041-4B4A-A879-E5111AE9497D}" destId="{B9417DFB-B22B-074C-8272-610DFFED622E}" srcOrd="5" destOrd="0" parTransId="{53E3ECC9-EBA9-9441-B30E-54614F55E6C4}" sibTransId="{57D99365-7066-3A46-9EFF-4C79EAD3E9FF}"/>
    <dgm:cxn modelId="{6CB1E1C9-0305-A54A-AE31-FE39F11F1C19}" srcId="{04E9732F-5F0B-8741-A206-299EA9540ED2}" destId="{9FCF7C9A-2DD6-4C47-A23A-415766DB806D}" srcOrd="1" destOrd="0" parTransId="{B737F2A8-DF2F-8A48-9839-FE01399D7331}" sibTransId="{C27422F3-0E94-2C4B-B417-F6A7B024280C}"/>
    <dgm:cxn modelId="{DA3BF8CB-F23A-F842-9824-86A6E57B2FF8}" type="presOf" srcId="{79FE21FE-7631-EC43-B9D9-3CF98C975BBF}" destId="{EF69416A-A0FD-0149-833D-EF80A6B147B4}" srcOrd="0" destOrd="6" presId="urn:microsoft.com/office/officeart/2005/8/layout/hList1"/>
    <dgm:cxn modelId="{DAFD10D1-3153-4140-B12B-A7152B83CD73}" srcId="{04E9732F-5F0B-8741-A206-299EA9540ED2}" destId="{5EDDEBC7-E6B8-884C-A17E-38D4F2657DCF}" srcOrd="5" destOrd="0" parTransId="{234752CE-EDCE-534E-B5C7-394EB200FE4F}" sibTransId="{F4F82C02-9091-2548-8861-E7353204EA02}"/>
    <dgm:cxn modelId="{FD1A1CD1-407C-0B49-8429-4DDE16B702F5}" type="presOf" srcId="{AB7F4BB7-5041-4B4A-A879-E5111AE9497D}" destId="{52ED6909-6366-AB4E-AE74-6A51A1F45C71}" srcOrd="0" destOrd="0" presId="urn:microsoft.com/office/officeart/2005/8/layout/hList1"/>
    <dgm:cxn modelId="{9158C0DA-2108-F14A-8665-37ED6AD661AF}" srcId="{02EF3F7E-D837-304F-BE07-D087EB77E150}" destId="{28B5EE73-C895-4641-9BC6-53CEEF60D053}" srcOrd="2" destOrd="0" parTransId="{82894B0A-DEB9-A34F-8143-49EDA495623F}" sibTransId="{6826F5D2-B3BF-EB42-B04C-860E933DEC5D}"/>
    <dgm:cxn modelId="{9E67EAE1-9DD1-4B44-B150-D09191BF238F}" type="presOf" srcId="{401EC57A-20A4-D94A-994E-874FD56F56B7}" destId="{F8C5DB9C-CB29-084B-A33E-366D6EE4742F}" srcOrd="0" destOrd="4" presId="urn:microsoft.com/office/officeart/2005/8/layout/hList1"/>
    <dgm:cxn modelId="{E375C7E4-700D-0A4A-9914-A472A4DF791E}" type="presOf" srcId="{97B3C32F-7B34-D044-BF77-1D7F9E67B1C3}" destId="{F8C5DB9C-CB29-084B-A33E-366D6EE4742F}" srcOrd="0" destOrd="2" presId="urn:microsoft.com/office/officeart/2005/8/layout/hList1"/>
    <dgm:cxn modelId="{F9D19FF0-D7C8-B548-B4D6-5E378D2E7357}" type="presOf" srcId="{3591A64D-7902-B848-AA4E-70BBDBD79FE7}" destId="{F8C5DB9C-CB29-084B-A33E-366D6EE4742F}" srcOrd="0" destOrd="3" presId="urn:microsoft.com/office/officeart/2005/8/layout/hList1"/>
    <dgm:cxn modelId="{CD05ADF5-F977-7E41-973C-19B3BD249FCD}" type="presOf" srcId="{391BE69C-AFE7-3A41-BD06-D3EEDECCD7E2}" destId="{B83DE191-FD8D-6248-AC0E-9E70EA17C364}" srcOrd="0" destOrd="0" presId="urn:microsoft.com/office/officeart/2005/8/layout/hList1"/>
    <dgm:cxn modelId="{7CE8A6F7-5833-4FC2-B839-CA3D516D6035}" type="presOf" srcId="{E064BB26-5596-4C12-97A9-D70FD76B75E2}" destId="{EF69416A-A0FD-0149-833D-EF80A6B147B4}" srcOrd="0" destOrd="4" presId="urn:microsoft.com/office/officeart/2005/8/layout/hList1"/>
    <dgm:cxn modelId="{5C520059-74D2-6F40-8E72-7006F3F6E361}" type="presParOf" srcId="{B83DE191-FD8D-6248-AC0E-9E70EA17C364}" destId="{D82084C4-9134-8546-A01B-E4D7CF198B2C}" srcOrd="0" destOrd="0" presId="urn:microsoft.com/office/officeart/2005/8/layout/hList1"/>
    <dgm:cxn modelId="{CA002BE2-23A2-FE40-BBCD-F25C40336E8E}" type="presParOf" srcId="{D82084C4-9134-8546-A01B-E4D7CF198B2C}" destId="{52ED6909-6366-AB4E-AE74-6A51A1F45C71}" srcOrd="0" destOrd="0" presId="urn:microsoft.com/office/officeart/2005/8/layout/hList1"/>
    <dgm:cxn modelId="{5F409E24-6BE2-B742-9DF5-C375BBB2E5B7}" type="presParOf" srcId="{D82084C4-9134-8546-A01B-E4D7CF198B2C}" destId="{6B2C120A-B09D-B846-9023-DF911557DAE4}" srcOrd="1" destOrd="0" presId="urn:microsoft.com/office/officeart/2005/8/layout/hList1"/>
    <dgm:cxn modelId="{7D01012D-D96C-BC45-9F4D-F4AD1813B0A5}" type="presParOf" srcId="{B83DE191-FD8D-6248-AC0E-9E70EA17C364}" destId="{BA3E5B2A-DECB-7E48-8875-A2CA310246F0}" srcOrd="1" destOrd="0" presId="urn:microsoft.com/office/officeart/2005/8/layout/hList1"/>
    <dgm:cxn modelId="{B845905B-C46D-4B40-BEE9-5BF8D2673B5B}" type="presParOf" srcId="{B83DE191-FD8D-6248-AC0E-9E70EA17C364}" destId="{92346BCE-CE27-1D48-AD91-7CCBEB7FAFC1}" srcOrd="2" destOrd="0" presId="urn:microsoft.com/office/officeart/2005/8/layout/hList1"/>
    <dgm:cxn modelId="{1F9B2F53-F8A3-FC4D-8501-68EB3B9CFF42}" type="presParOf" srcId="{92346BCE-CE27-1D48-AD91-7CCBEB7FAFC1}" destId="{F42CA763-12CC-1F40-A646-B19B663046A7}" srcOrd="0" destOrd="0" presId="urn:microsoft.com/office/officeart/2005/8/layout/hList1"/>
    <dgm:cxn modelId="{5FC3C018-5091-5B4A-AF75-900D03F4EBA6}" type="presParOf" srcId="{92346BCE-CE27-1D48-AD91-7CCBEB7FAFC1}" destId="{F8C5DB9C-CB29-084B-A33E-366D6EE4742F}" srcOrd="1" destOrd="0" presId="urn:microsoft.com/office/officeart/2005/8/layout/hList1"/>
    <dgm:cxn modelId="{90BCCD53-CAAF-BA41-8EC6-07CA71784DEC}" type="presParOf" srcId="{B83DE191-FD8D-6248-AC0E-9E70EA17C364}" destId="{5D211D6B-CA8E-8E40-9EBC-12DB9FC46E0F}" srcOrd="3" destOrd="0" presId="urn:microsoft.com/office/officeart/2005/8/layout/hList1"/>
    <dgm:cxn modelId="{DF091454-A3C3-3142-B413-1690558C0D2C}" type="presParOf" srcId="{B83DE191-FD8D-6248-AC0E-9E70EA17C364}" destId="{DBED49F9-9CBD-1449-93AF-E4E67BAE1F44}" srcOrd="4" destOrd="0" presId="urn:microsoft.com/office/officeart/2005/8/layout/hList1"/>
    <dgm:cxn modelId="{FC2608A5-CE23-B240-9787-3871A32BEF53}" type="presParOf" srcId="{DBED49F9-9CBD-1449-93AF-E4E67BAE1F44}" destId="{C018BE6E-8084-FD4A-B9D4-694A370A3032}" srcOrd="0" destOrd="0" presId="urn:microsoft.com/office/officeart/2005/8/layout/hList1"/>
    <dgm:cxn modelId="{21D445D0-C6AF-2940-BC99-EBC7A3E272D3}" type="presParOf" srcId="{DBED49F9-9CBD-1449-93AF-E4E67BAE1F44}" destId="{EF69416A-A0FD-0149-833D-EF80A6B147B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2B6816-FD9B-7940-AC4F-4A064E7E0941}" type="doc">
      <dgm:prSet loTypeId="urn:microsoft.com/office/officeart/2005/8/layout/vList4" loCatId="" qsTypeId="urn:microsoft.com/office/officeart/2005/8/quickstyle/simple1" qsCatId="simple" csTypeId="urn:microsoft.com/office/officeart/2005/8/colors/accent0_2" csCatId="mainScheme" phldr="1"/>
      <dgm:spPr/>
      <dgm:t>
        <a:bodyPr/>
        <a:lstStyle/>
        <a:p>
          <a:endParaRPr lang="en-US"/>
        </a:p>
      </dgm:t>
    </dgm:pt>
    <dgm:pt modelId="{E7F0EAEA-61A1-5943-B654-A0D79B69AE9D}">
      <dgm:prSet/>
      <dgm:spPr/>
      <dgm:t>
        <a:bodyPr/>
        <a:lstStyle/>
        <a:p>
          <a:r>
            <a:rPr lang="en-AU"/>
            <a:t>To provide an accurate dictionary definition of every single word in the topic.</a:t>
          </a:r>
        </a:p>
      </dgm:t>
    </dgm:pt>
    <dgm:pt modelId="{A938028D-202D-454D-B2D2-5C27A5BCB3D2}" type="parTrans" cxnId="{C3B4C9C6-D82D-D843-877C-376FF4DE8411}">
      <dgm:prSet/>
      <dgm:spPr/>
      <dgm:t>
        <a:bodyPr/>
        <a:lstStyle/>
        <a:p>
          <a:endParaRPr lang="en-US"/>
        </a:p>
      </dgm:t>
    </dgm:pt>
    <dgm:pt modelId="{001BF08B-F148-FF4F-BF6E-7589624BC6CB}" type="sibTrans" cxnId="{C3B4C9C6-D82D-D843-877C-376FF4DE8411}">
      <dgm:prSet/>
      <dgm:spPr/>
      <dgm:t>
        <a:bodyPr/>
        <a:lstStyle/>
        <a:p>
          <a:endParaRPr lang="en-US"/>
        </a:p>
      </dgm:t>
    </dgm:pt>
    <dgm:pt modelId="{91F2177C-519D-45DC-ABB4-10FD593D90FC}">
      <dgm:prSet/>
      <dgm:spPr/>
      <dgm:t>
        <a:bodyPr/>
        <a:lstStyle/>
        <a:p>
          <a:r>
            <a:rPr lang="en-AU"/>
            <a:t>To clarify any potentially unclear terms in the topic and set clear and reasonable parameters for the debate.</a:t>
          </a:r>
        </a:p>
      </dgm:t>
    </dgm:pt>
    <dgm:pt modelId="{780D57F9-E072-4627-ACA9-CD2F96054345}" type="parTrans" cxnId="{DC205C8E-A031-4DBA-82CC-05AC3E75DB16}">
      <dgm:prSet/>
      <dgm:spPr/>
      <dgm:t>
        <a:bodyPr/>
        <a:lstStyle/>
        <a:p>
          <a:endParaRPr lang="en-AU"/>
        </a:p>
      </dgm:t>
    </dgm:pt>
    <dgm:pt modelId="{6864CEFC-0225-48B8-98B4-CEAEDBED07EF}" type="sibTrans" cxnId="{DC205C8E-A031-4DBA-82CC-05AC3E75DB16}">
      <dgm:prSet/>
      <dgm:spPr/>
      <dgm:t>
        <a:bodyPr/>
        <a:lstStyle/>
        <a:p>
          <a:endParaRPr lang="en-AU"/>
        </a:p>
      </dgm:t>
    </dgm:pt>
    <dgm:pt modelId="{4C439AFA-A7B4-9B4F-B926-7CCF54AA380C}" type="pres">
      <dgm:prSet presAssocID="{0D2B6816-FD9B-7940-AC4F-4A064E7E0941}" presName="linear" presStyleCnt="0">
        <dgm:presLayoutVars>
          <dgm:dir/>
          <dgm:resizeHandles val="exact"/>
        </dgm:presLayoutVars>
      </dgm:prSet>
      <dgm:spPr/>
    </dgm:pt>
    <dgm:pt modelId="{A095DEF0-29C7-2D40-9F61-07011480FD16}" type="pres">
      <dgm:prSet presAssocID="{E7F0EAEA-61A1-5943-B654-A0D79B69AE9D}" presName="comp" presStyleCnt="0"/>
      <dgm:spPr/>
    </dgm:pt>
    <dgm:pt modelId="{BC3D4484-6800-434F-8E5D-0D1498352AC4}" type="pres">
      <dgm:prSet presAssocID="{E7F0EAEA-61A1-5943-B654-A0D79B69AE9D}" presName="box" presStyleLbl="node1" presStyleIdx="0" presStyleCnt="2"/>
      <dgm:spPr/>
    </dgm:pt>
    <dgm:pt modelId="{92CC5589-223D-9640-84B2-0492D0A8459E}" type="pres">
      <dgm:prSet presAssocID="{E7F0EAEA-61A1-5943-B654-A0D79B69AE9D}" presName="img" presStyleLbl="fgImgPlace1" presStyleIdx="0" presStyleCnt="2" custScaleX="6033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dgm:spPr>
      <dgm:extLst>
        <a:ext uri="{E40237B7-FDA0-4F09-8148-C483321AD2D9}">
          <dgm14:cNvPr xmlns:dgm14="http://schemas.microsoft.com/office/drawing/2010/diagram" id="0" name="" descr="Close with solid fill"/>
        </a:ext>
      </dgm:extLst>
    </dgm:pt>
    <dgm:pt modelId="{C06ECD6F-06A5-A74B-BCA3-8BA2DDC669D4}" type="pres">
      <dgm:prSet presAssocID="{E7F0EAEA-61A1-5943-B654-A0D79B69AE9D}" presName="text" presStyleLbl="node1" presStyleIdx="0" presStyleCnt="2">
        <dgm:presLayoutVars>
          <dgm:bulletEnabled val="1"/>
        </dgm:presLayoutVars>
      </dgm:prSet>
      <dgm:spPr/>
    </dgm:pt>
    <dgm:pt modelId="{06590583-2BCA-4244-8A30-14CE7DBE0A55}" type="pres">
      <dgm:prSet presAssocID="{001BF08B-F148-FF4F-BF6E-7589624BC6CB}" presName="spacer" presStyleCnt="0"/>
      <dgm:spPr/>
    </dgm:pt>
    <dgm:pt modelId="{6D466504-A329-4EFE-905E-3D55955AE872}" type="pres">
      <dgm:prSet presAssocID="{91F2177C-519D-45DC-ABB4-10FD593D90FC}" presName="comp" presStyleCnt="0"/>
      <dgm:spPr/>
    </dgm:pt>
    <dgm:pt modelId="{C5645B77-89EC-4581-B843-59DDE485F68D}" type="pres">
      <dgm:prSet presAssocID="{91F2177C-519D-45DC-ABB4-10FD593D90FC}" presName="box" presStyleLbl="node1" presStyleIdx="1" presStyleCnt="2"/>
      <dgm:spPr/>
    </dgm:pt>
    <dgm:pt modelId="{33D2BE3F-528E-455E-9786-73232313B2AF}" type="pres">
      <dgm:prSet presAssocID="{91F2177C-519D-45DC-ABB4-10FD593D90FC}" presName="img" presStyleLbl="fgImgPlace1" presStyleIdx="1" presStyleCnt="2" custScaleX="6033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dgm:spPr>
      <dgm:extLst>
        <a:ext uri="{E40237B7-FDA0-4F09-8148-C483321AD2D9}">
          <dgm14:cNvPr xmlns:dgm14="http://schemas.microsoft.com/office/drawing/2010/diagram" id="0" name="" descr="Checkmark with solid fill"/>
        </a:ext>
      </dgm:extLst>
    </dgm:pt>
    <dgm:pt modelId="{3F233142-503E-457B-9E61-CF03B5A47F1F}" type="pres">
      <dgm:prSet presAssocID="{91F2177C-519D-45DC-ABB4-10FD593D90FC}" presName="text" presStyleLbl="node1" presStyleIdx="1" presStyleCnt="2">
        <dgm:presLayoutVars>
          <dgm:bulletEnabled val="1"/>
        </dgm:presLayoutVars>
      </dgm:prSet>
      <dgm:spPr/>
    </dgm:pt>
  </dgm:ptLst>
  <dgm:cxnLst>
    <dgm:cxn modelId="{8F48560A-0913-7B45-B780-49638C22C851}" type="presOf" srcId="{E7F0EAEA-61A1-5943-B654-A0D79B69AE9D}" destId="{C06ECD6F-06A5-A74B-BCA3-8BA2DDC669D4}" srcOrd="1" destOrd="0" presId="urn:microsoft.com/office/officeart/2005/8/layout/vList4"/>
    <dgm:cxn modelId="{02866E5D-253B-4CE4-88CB-D8050CDF51A7}" type="presOf" srcId="{91F2177C-519D-45DC-ABB4-10FD593D90FC}" destId="{3F233142-503E-457B-9E61-CF03B5A47F1F}" srcOrd="1" destOrd="0" presId="urn:microsoft.com/office/officeart/2005/8/layout/vList4"/>
    <dgm:cxn modelId="{BB372650-CB0E-4D04-9420-4D4CC88A1D8B}" type="presOf" srcId="{91F2177C-519D-45DC-ABB4-10FD593D90FC}" destId="{C5645B77-89EC-4581-B843-59DDE485F68D}" srcOrd="0" destOrd="0" presId="urn:microsoft.com/office/officeart/2005/8/layout/vList4"/>
    <dgm:cxn modelId="{B7C0BA54-E675-6E46-8CAE-F01FAD79B977}" type="presOf" srcId="{E7F0EAEA-61A1-5943-B654-A0D79B69AE9D}" destId="{BC3D4484-6800-434F-8E5D-0D1498352AC4}" srcOrd="0" destOrd="0" presId="urn:microsoft.com/office/officeart/2005/8/layout/vList4"/>
    <dgm:cxn modelId="{DC205C8E-A031-4DBA-82CC-05AC3E75DB16}" srcId="{0D2B6816-FD9B-7940-AC4F-4A064E7E0941}" destId="{91F2177C-519D-45DC-ABB4-10FD593D90FC}" srcOrd="1" destOrd="0" parTransId="{780D57F9-E072-4627-ACA9-CD2F96054345}" sibTransId="{6864CEFC-0225-48B8-98B4-CEAEDBED07EF}"/>
    <dgm:cxn modelId="{EBBC73A5-BCD4-1D4E-937A-9BD4929219B6}" type="presOf" srcId="{0D2B6816-FD9B-7940-AC4F-4A064E7E0941}" destId="{4C439AFA-A7B4-9B4F-B926-7CCF54AA380C}" srcOrd="0" destOrd="0" presId="urn:microsoft.com/office/officeart/2005/8/layout/vList4"/>
    <dgm:cxn modelId="{C3B4C9C6-D82D-D843-877C-376FF4DE8411}" srcId="{0D2B6816-FD9B-7940-AC4F-4A064E7E0941}" destId="{E7F0EAEA-61A1-5943-B654-A0D79B69AE9D}" srcOrd="0" destOrd="0" parTransId="{A938028D-202D-454D-B2D2-5C27A5BCB3D2}" sibTransId="{001BF08B-F148-FF4F-BF6E-7589624BC6CB}"/>
    <dgm:cxn modelId="{6284DF74-7B77-6F4A-9F7D-F722DBC81B53}" type="presParOf" srcId="{4C439AFA-A7B4-9B4F-B926-7CCF54AA380C}" destId="{A095DEF0-29C7-2D40-9F61-07011480FD16}" srcOrd="0" destOrd="0" presId="urn:microsoft.com/office/officeart/2005/8/layout/vList4"/>
    <dgm:cxn modelId="{F84EBA66-2803-3645-A388-73706CBC8B8E}" type="presParOf" srcId="{A095DEF0-29C7-2D40-9F61-07011480FD16}" destId="{BC3D4484-6800-434F-8E5D-0D1498352AC4}" srcOrd="0" destOrd="0" presId="urn:microsoft.com/office/officeart/2005/8/layout/vList4"/>
    <dgm:cxn modelId="{564B8CCB-8B15-8B4C-A471-223009043718}" type="presParOf" srcId="{A095DEF0-29C7-2D40-9F61-07011480FD16}" destId="{92CC5589-223D-9640-84B2-0492D0A8459E}" srcOrd="1" destOrd="0" presId="urn:microsoft.com/office/officeart/2005/8/layout/vList4"/>
    <dgm:cxn modelId="{AE2A6829-504E-E745-922E-6C5409A19307}" type="presParOf" srcId="{A095DEF0-29C7-2D40-9F61-07011480FD16}" destId="{C06ECD6F-06A5-A74B-BCA3-8BA2DDC669D4}" srcOrd="2" destOrd="0" presId="urn:microsoft.com/office/officeart/2005/8/layout/vList4"/>
    <dgm:cxn modelId="{199096AB-0CD5-41B1-9991-20B73ABD04C4}" type="presParOf" srcId="{4C439AFA-A7B4-9B4F-B926-7CCF54AA380C}" destId="{06590583-2BCA-4244-8A30-14CE7DBE0A55}" srcOrd="1" destOrd="0" presId="urn:microsoft.com/office/officeart/2005/8/layout/vList4"/>
    <dgm:cxn modelId="{193FF091-47FE-42A5-A8DC-B35193119ECC}" type="presParOf" srcId="{4C439AFA-A7B4-9B4F-B926-7CCF54AA380C}" destId="{6D466504-A329-4EFE-905E-3D55955AE872}" srcOrd="2" destOrd="0" presId="urn:microsoft.com/office/officeart/2005/8/layout/vList4"/>
    <dgm:cxn modelId="{C10DFF5E-9855-43C2-A85B-4871C7DEB089}" type="presParOf" srcId="{6D466504-A329-4EFE-905E-3D55955AE872}" destId="{C5645B77-89EC-4581-B843-59DDE485F68D}" srcOrd="0" destOrd="0" presId="urn:microsoft.com/office/officeart/2005/8/layout/vList4"/>
    <dgm:cxn modelId="{22E46184-9850-4036-8AC4-DAA915D876EF}" type="presParOf" srcId="{6D466504-A329-4EFE-905E-3D55955AE872}" destId="{33D2BE3F-528E-455E-9786-73232313B2AF}" srcOrd="1" destOrd="0" presId="urn:microsoft.com/office/officeart/2005/8/layout/vList4"/>
    <dgm:cxn modelId="{3FF2DC72-3DA7-4884-83A1-E389EB26B28A}" type="presParOf" srcId="{6D466504-A329-4EFE-905E-3D55955AE872}" destId="{3F233142-503E-457B-9E61-CF03B5A47F1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2B6816-FD9B-7940-AC4F-4A064E7E0941}" type="doc">
      <dgm:prSet loTypeId="urn:microsoft.com/office/officeart/2005/8/layout/vList4" loCatId="" qsTypeId="urn:microsoft.com/office/officeart/2005/8/quickstyle/simple1" qsCatId="simple" csTypeId="urn:microsoft.com/office/officeart/2005/8/colors/accent0_2" csCatId="mainScheme" phldr="1"/>
      <dgm:spPr/>
      <dgm:t>
        <a:bodyPr/>
        <a:lstStyle/>
        <a:p>
          <a:endParaRPr lang="en-US"/>
        </a:p>
      </dgm:t>
    </dgm:pt>
    <dgm:pt modelId="{E7F0EAEA-61A1-5943-B654-A0D79B69AE9D}">
      <dgm:prSet/>
      <dgm:spPr/>
      <dgm:t>
        <a:bodyPr/>
        <a:lstStyle/>
        <a:p>
          <a:pPr rtl="0"/>
          <a:r>
            <a:rPr lang="en-AU">
              <a:solidFill>
                <a:schemeClr val="tx1">
                  <a:lumMod val="65000"/>
                  <a:lumOff val="35000"/>
                </a:schemeClr>
              </a:solidFill>
              <a:latin typeface="Raleway"/>
            </a:rPr>
            <a:t>We define 'summer' as 'the season between spring and autumn comprising in the southern hemisphere as the months of December, January and February', 'is' as 'to be', 'better' as 'more desirable, satisfactory or effective' , 'than' as 'introducing the second element in a comparison', and 'winter' as 'the season between autumn and spring comprising in the second hemisphere as the months of June, July and August'.</a:t>
          </a:r>
        </a:p>
      </dgm:t>
    </dgm:pt>
    <dgm:pt modelId="{A938028D-202D-454D-B2D2-5C27A5BCB3D2}" type="parTrans" cxnId="{C3B4C9C6-D82D-D843-877C-376FF4DE8411}">
      <dgm:prSet/>
      <dgm:spPr/>
      <dgm:t>
        <a:bodyPr/>
        <a:lstStyle/>
        <a:p>
          <a:endParaRPr lang="en-US"/>
        </a:p>
      </dgm:t>
    </dgm:pt>
    <dgm:pt modelId="{001BF08B-F148-FF4F-BF6E-7589624BC6CB}" type="sibTrans" cxnId="{C3B4C9C6-D82D-D843-877C-376FF4DE8411}">
      <dgm:prSet/>
      <dgm:spPr/>
      <dgm:t>
        <a:bodyPr/>
        <a:lstStyle/>
        <a:p>
          <a:endParaRPr lang="en-US"/>
        </a:p>
      </dgm:t>
    </dgm:pt>
    <dgm:pt modelId="{91F2177C-519D-45DC-ABB4-10FD593D90FC}">
      <dgm:prSet phldr="0"/>
      <dgm:spPr/>
      <dgm:t>
        <a:bodyPr/>
        <a:lstStyle/>
        <a:p>
          <a:pPr rtl="0"/>
          <a:r>
            <a:rPr lang="en-AU">
              <a:latin typeface="Raleway"/>
            </a:rPr>
            <a:t>We define ‘summer’ simply as the warmest months of the year and, likewise, ‘winter’ as the coldest months of the year. We don’t believe the precise start and end dates of these seasons are relevant in the spirit of this topic. We also think that the most essential term in tonight’s debate is ‘better than’. What does it mean for one season to be ‘better than’ another? We think it means that, when all pros AND cons are weighed up, one season will have more positive aspects overall.</a:t>
          </a:r>
        </a:p>
      </dgm:t>
    </dgm:pt>
    <dgm:pt modelId="{780D57F9-E072-4627-ACA9-CD2F96054345}" type="parTrans" cxnId="{DC205C8E-A031-4DBA-82CC-05AC3E75DB16}">
      <dgm:prSet/>
      <dgm:spPr/>
      <dgm:t>
        <a:bodyPr/>
        <a:lstStyle/>
        <a:p>
          <a:endParaRPr lang="en-AU"/>
        </a:p>
      </dgm:t>
    </dgm:pt>
    <dgm:pt modelId="{6864CEFC-0225-48B8-98B4-CEAEDBED07EF}" type="sibTrans" cxnId="{DC205C8E-A031-4DBA-82CC-05AC3E75DB16}">
      <dgm:prSet/>
      <dgm:spPr/>
      <dgm:t>
        <a:bodyPr/>
        <a:lstStyle/>
        <a:p>
          <a:endParaRPr lang="en-AU"/>
        </a:p>
      </dgm:t>
    </dgm:pt>
    <dgm:pt modelId="{4C439AFA-A7B4-9B4F-B926-7CCF54AA380C}" type="pres">
      <dgm:prSet presAssocID="{0D2B6816-FD9B-7940-AC4F-4A064E7E0941}" presName="linear" presStyleCnt="0">
        <dgm:presLayoutVars>
          <dgm:dir/>
          <dgm:resizeHandles val="exact"/>
        </dgm:presLayoutVars>
      </dgm:prSet>
      <dgm:spPr/>
    </dgm:pt>
    <dgm:pt modelId="{A095DEF0-29C7-2D40-9F61-07011480FD16}" type="pres">
      <dgm:prSet presAssocID="{E7F0EAEA-61A1-5943-B654-A0D79B69AE9D}" presName="comp" presStyleCnt="0"/>
      <dgm:spPr/>
    </dgm:pt>
    <dgm:pt modelId="{BC3D4484-6800-434F-8E5D-0D1498352AC4}" type="pres">
      <dgm:prSet presAssocID="{E7F0EAEA-61A1-5943-B654-A0D79B69AE9D}" presName="box" presStyleLbl="node1" presStyleIdx="0" presStyleCnt="2"/>
      <dgm:spPr/>
    </dgm:pt>
    <dgm:pt modelId="{92CC5589-223D-9640-84B2-0492D0A8459E}" type="pres">
      <dgm:prSet presAssocID="{E7F0EAEA-61A1-5943-B654-A0D79B69AE9D}" presName="img" presStyleLbl="fgImgPlace1" presStyleIdx="0" presStyleCnt="2" custScaleX="6033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dgm:spPr>
      <dgm:extLst>
        <a:ext uri="{E40237B7-FDA0-4F09-8148-C483321AD2D9}">
          <dgm14:cNvPr xmlns:dgm14="http://schemas.microsoft.com/office/drawing/2010/diagram" id="0" name="" descr="Close with solid fill"/>
        </a:ext>
      </dgm:extLst>
    </dgm:pt>
    <dgm:pt modelId="{C06ECD6F-06A5-A74B-BCA3-8BA2DDC669D4}" type="pres">
      <dgm:prSet presAssocID="{E7F0EAEA-61A1-5943-B654-A0D79B69AE9D}" presName="text" presStyleLbl="node1" presStyleIdx="0" presStyleCnt="2">
        <dgm:presLayoutVars>
          <dgm:bulletEnabled val="1"/>
        </dgm:presLayoutVars>
      </dgm:prSet>
      <dgm:spPr/>
    </dgm:pt>
    <dgm:pt modelId="{06590583-2BCA-4244-8A30-14CE7DBE0A55}" type="pres">
      <dgm:prSet presAssocID="{001BF08B-F148-FF4F-BF6E-7589624BC6CB}" presName="spacer" presStyleCnt="0"/>
      <dgm:spPr/>
    </dgm:pt>
    <dgm:pt modelId="{6D466504-A329-4EFE-905E-3D55955AE872}" type="pres">
      <dgm:prSet presAssocID="{91F2177C-519D-45DC-ABB4-10FD593D90FC}" presName="comp" presStyleCnt="0"/>
      <dgm:spPr/>
    </dgm:pt>
    <dgm:pt modelId="{C5645B77-89EC-4581-B843-59DDE485F68D}" type="pres">
      <dgm:prSet presAssocID="{91F2177C-519D-45DC-ABB4-10FD593D90FC}" presName="box" presStyleLbl="node1" presStyleIdx="1" presStyleCnt="2"/>
      <dgm:spPr/>
    </dgm:pt>
    <dgm:pt modelId="{33D2BE3F-528E-455E-9786-73232313B2AF}" type="pres">
      <dgm:prSet presAssocID="{91F2177C-519D-45DC-ABB4-10FD593D90FC}" presName="img" presStyleLbl="fgImgPlace1" presStyleIdx="1" presStyleCnt="2" custScaleX="6033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dgm:spPr>
      <dgm:extLst>
        <a:ext uri="{E40237B7-FDA0-4F09-8148-C483321AD2D9}">
          <dgm14:cNvPr xmlns:dgm14="http://schemas.microsoft.com/office/drawing/2010/diagram" id="0" name="" descr="Checkmark with solid fill"/>
        </a:ext>
      </dgm:extLst>
    </dgm:pt>
    <dgm:pt modelId="{3F233142-503E-457B-9E61-CF03B5A47F1F}" type="pres">
      <dgm:prSet presAssocID="{91F2177C-519D-45DC-ABB4-10FD593D90FC}" presName="text" presStyleLbl="node1" presStyleIdx="1" presStyleCnt="2">
        <dgm:presLayoutVars>
          <dgm:bulletEnabled val="1"/>
        </dgm:presLayoutVars>
      </dgm:prSet>
      <dgm:spPr/>
    </dgm:pt>
  </dgm:ptLst>
  <dgm:cxnLst>
    <dgm:cxn modelId="{8F48560A-0913-7B45-B780-49638C22C851}" type="presOf" srcId="{E7F0EAEA-61A1-5943-B654-A0D79B69AE9D}" destId="{C06ECD6F-06A5-A74B-BCA3-8BA2DDC669D4}" srcOrd="1" destOrd="0" presId="urn:microsoft.com/office/officeart/2005/8/layout/vList4"/>
    <dgm:cxn modelId="{02866E5D-253B-4CE4-88CB-D8050CDF51A7}" type="presOf" srcId="{91F2177C-519D-45DC-ABB4-10FD593D90FC}" destId="{3F233142-503E-457B-9E61-CF03B5A47F1F}" srcOrd="1" destOrd="0" presId="urn:microsoft.com/office/officeart/2005/8/layout/vList4"/>
    <dgm:cxn modelId="{BB372650-CB0E-4D04-9420-4D4CC88A1D8B}" type="presOf" srcId="{91F2177C-519D-45DC-ABB4-10FD593D90FC}" destId="{C5645B77-89EC-4581-B843-59DDE485F68D}" srcOrd="0" destOrd="0" presId="urn:microsoft.com/office/officeart/2005/8/layout/vList4"/>
    <dgm:cxn modelId="{B7C0BA54-E675-6E46-8CAE-F01FAD79B977}" type="presOf" srcId="{E7F0EAEA-61A1-5943-B654-A0D79B69AE9D}" destId="{BC3D4484-6800-434F-8E5D-0D1498352AC4}" srcOrd="0" destOrd="0" presId="urn:microsoft.com/office/officeart/2005/8/layout/vList4"/>
    <dgm:cxn modelId="{DC205C8E-A031-4DBA-82CC-05AC3E75DB16}" srcId="{0D2B6816-FD9B-7940-AC4F-4A064E7E0941}" destId="{91F2177C-519D-45DC-ABB4-10FD593D90FC}" srcOrd="1" destOrd="0" parTransId="{780D57F9-E072-4627-ACA9-CD2F96054345}" sibTransId="{6864CEFC-0225-48B8-98B4-CEAEDBED07EF}"/>
    <dgm:cxn modelId="{EBBC73A5-BCD4-1D4E-937A-9BD4929219B6}" type="presOf" srcId="{0D2B6816-FD9B-7940-AC4F-4A064E7E0941}" destId="{4C439AFA-A7B4-9B4F-B926-7CCF54AA380C}" srcOrd="0" destOrd="0" presId="urn:microsoft.com/office/officeart/2005/8/layout/vList4"/>
    <dgm:cxn modelId="{C3B4C9C6-D82D-D843-877C-376FF4DE8411}" srcId="{0D2B6816-FD9B-7940-AC4F-4A064E7E0941}" destId="{E7F0EAEA-61A1-5943-B654-A0D79B69AE9D}" srcOrd="0" destOrd="0" parTransId="{A938028D-202D-454D-B2D2-5C27A5BCB3D2}" sibTransId="{001BF08B-F148-FF4F-BF6E-7589624BC6CB}"/>
    <dgm:cxn modelId="{6284DF74-7B77-6F4A-9F7D-F722DBC81B53}" type="presParOf" srcId="{4C439AFA-A7B4-9B4F-B926-7CCF54AA380C}" destId="{A095DEF0-29C7-2D40-9F61-07011480FD16}" srcOrd="0" destOrd="0" presId="urn:microsoft.com/office/officeart/2005/8/layout/vList4"/>
    <dgm:cxn modelId="{F84EBA66-2803-3645-A388-73706CBC8B8E}" type="presParOf" srcId="{A095DEF0-29C7-2D40-9F61-07011480FD16}" destId="{BC3D4484-6800-434F-8E5D-0D1498352AC4}" srcOrd="0" destOrd="0" presId="urn:microsoft.com/office/officeart/2005/8/layout/vList4"/>
    <dgm:cxn modelId="{564B8CCB-8B15-8B4C-A471-223009043718}" type="presParOf" srcId="{A095DEF0-29C7-2D40-9F61-07011480FD16}" destId="{92CC5589-223D-9640-84B2-0492D0A8459E}" srcOrd="1" destOrd="0" presId="urn:microsoft.com/office/officeart/2005/8/layout/vList4"/>
    <dgm:cxn modelId="{AE2A6829-504E-E745-922E-6C5409A19307}" type="presParOf" srcId="{A095DEF0-29C7-2D40-9F61-07011480FD16}" destId="{C06ECD6F-06A5-A74B-BCA3-8BA2DDC669D4}" srcOrd="2" destOrd="0" presId="urn:microsoft.com/office/officeart/2005/8/layout/vList4"/>
    <dgm:cxn modelId="{199096AB-0CD5-41B1-9991-20B73ABD04C4}" type="presParOf" srcId="{4C439AFA-A7B4-9B4F-B926-7CCF54AA380C}" destId="{06590583-2BCA-4244-8A30-14CE7DBE0A55}" srcOrd="1" destOrd="0" presId="urn:microsoft.com/office/officeart/2005/8/layout/vList4"/>
    <dgm:cxn modelId="{193FF091-47FE-42A5-A8DC-B35193119ECC}" type="presParOf" srcId="{4C439AFA-A7B4-9B4F-B926-7CCF54AA380C}" destId="{6D466504-A329-4EFE-905E-3D55955AE872}" srcOrd="2" destOrd="0" presId="urn:microsoft.com/office/officeart/2005/8/layout/vList4"/>
    <dgm:cxn modelId="{C10DFF5E-9855-43C2-A85B-4871C7DEB089}" type="presParOf" srcId="{6D466504-A329-4EFE-905E-3D55955AE872}" destId="{C5645B77-89EC-4581-B843-59DDE485F68D}" srcOrd="0" destOrd="0" presId="urn:microsoft.com/office/officeart/2005/8/layout/vList4"/>
    <dgm:cxn modelId="{22E46184-9850-4036-8AC4-DAA915D876EF}" type="presParOf" srcId="{6D466504-A329-4EFE-905E-3D55955AE872}" destId="{33D2BE3F-528E-455E-9786-73232313B2AF}" srcOrd="1" destOrd="0" presId="urn:microsoft.com/office/officeart/2005/8/layout/vList4"/>
    <dgm:cxn modelId="{3FF2DC72-3DA7-4884-83A1-E389EB26B28A}" type="presParOf" srcId="{6D466504-A329-4EFE-905E-3D55955AE872}" destId="{3F233142-503E-457B-9E61-CF03B5A47F1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C91D38-B4DB-458C-8AE4-991BC329EA04}"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0558D38-AB4E-41DD-A94C-7D6D3C006BE9}">
      <dgm:prSet custT="1"/>
      <dgm:spPr/>
      <dgm:t>
        <a:bodyPr/>
        <a:lstStyle/>
        <a:p>
          <a:pPr>
            <a:lnSpc>
              <a:spcPct val="100000"/>
            </a:lnSpc>
          </a:pPr>
          <a:r>
            <a:rPr lang="en-US" sz="1600" b="1" i="1" dirty="0"/>
            <a:t>A summary statement of your overall argument – DO NOT use a cliche</a:t>
          </a:r>
          <a:endParaRPr lang="en-US" sz="1600" dirty="0"/>
        </a:p>
      </dgm:t>
    </dgm:pt>
    <dgm:pt modelId="{5DBEBD41-C580-4317-A7A2-71C5BF0FDAB9}" type="parTrans" cxnId="{8A2C8B76-3782-462D-B2D8-6060A9A26A15}">
      <dgm:prSet/>
      <dgm:spPr/>
      <dgm:t>
        <a:bodyPr/>
        <a:lstStyle/>
        <a:p>
          <a:endParaRPr lang="en-US" sz="1600"/>
        </a:p>
      </dgm:t>
    </dgm:pt>
    <dgm:pt modelId="{4A9028C6-4492-47FD-85ED-A7F66A732D7C}" type="sibTrans" cxnId="{8A2C8B76-3782-462D-B2D8-6060A9A26A15}">
      <dgm:prSet/>
      <dgm:spPr/>
      <dgm:t>
        <a:bodyPr/>
        <a:lstStyle/>
        <a:p>
          <a:endParaRPr lang="en-US" sz="1600"/>
        </a:p>
      </dgm:t>
    </dgm:pt>
    <dgm:pt modelId="{8BDA66A4-0039-437E-B357-7609A17389B5}">
      <dgm:prSet custT="1"/>
      <dgm:spPr/>
      <dgm:t>
        <a:bodyPr/>
        <a:lstStyle/>
        <a:p>
          <a:pPr>
            <a:lnSpc>
              <a:spcPct val="100000"/>
            </a:lnSpc>
          </a:pPr>
          <a:r>
            <a:rPr lang="en-US" sz="1600" dirty="0"/>
            <a:t>All team arguments must work to prove this</a:t>
          </a:r>
        </a:p>
      </dgm:t>
    </dgm:pt>
    <dgm:pt modelId="{E49DA604-E372-4847-B15D-758258ABB7DE}" type="parTrans" cxnId="{0773E95C-4A48-49DB-A6D1-BC05BD8DB2B2}">
      <dgm:prSet/>
      <dgm:spPr/>
      <dgm:t>
        <a:bodyPr/>
        <a:lstStyle/>
        <a:p>
          <a:endParaRPr lang="en-US" sz="1600"/>
        </a:p>
      </dgm:t>
    </dgm:pt>
    <dgm:pt modelId="{ADB2407C-F195-4222-B954-902A9643A3DD}" type="sibTrans" cxnId="{0773E95C-4A48-49DB-A6D1-BC05BD8DB2B2}">
      <dgm:prSet/>
      <dgm:spPr/>
      <dgm:t>
        <a:bodyPr/>
        <a:lstStyle/>
        <a:p>
          <a:endParaRPr lang="en-US" sz="1600"/>
        </a:p>
      </dgm:t>
    </dgm:pt>
    <dgm:pt modelId="{73C1BD7F-3A75-4A62-B530-B97FAB2B0990}">
      <dgm:prSet custT="1"/>
      <dgm:spPr/>
      <dgm:t>
        <a:bodyPr/>
        <a:lstStyle/>
        <a:p>
          <a:pPr>
            <a:lnSpc>
              <a:spcPct val="100000"/>
            </a:lnSpc>
          </a:pPr>
          <a:r>
            <a:rPr lang="en-US" sz="1600" dirty="0"/>
            <a:t>A winning team will have a strong case line that all team members have worked together to prove</a:t>
          </a:r>
        </a:p>
      </dgm:t>
    </dgm:pt>
    <dgm:pt modelId="{7EE34726-67D3-4F60-A5EF-0D570D908CD0}" type="parTrans" cxnId="{8DE82CDA-C3D7-442A-87E0-BADD4550040F}">
      <dgm:prSet/>
      <dgm:spPr/>
      <dgm:t>
        <a:bodyPr/>
        <a:lstStyle/>
        <a:p>
          <a:endParaRPr lang="en-US" sz="1600"/>
        </a:p>
      </dgm:t>
    </dgm:pt>
    <dgm:pt modelId="{FCBB24DD-9198-45C8-AF6F-BB8F677B8E12}" type="sibTrans" cxnId="{8DE82CDA-C3D7-442A-87E0-BADD4550040F}">
      <dgm:prSet/>
      <dgm:spPr/>
      <dgm:t>
        <a:bodyPr/>
        <a:lstStyle/>
        <a:p>
          <a:endParaRPr lang="en-US" sz="1600"/>
        </a:p>
      </dgm:t>
    </dgm:pt>
    <dgm:pt modelId="{5CAAA8A0-A8ED-4337-A9A8-8390C345F16A}">
      <dgm:prSet custT="1"/>
      <dgm:spPr/>
      <dgm:t>
        <a:bodyPr/>
        <a:lstStyle/>
        <a:p>
          <a:pPr>
            <a:lnSpc>
              <a:spcPct val="100000"/>
            </a:lnSpc>
          </a:pPr>
          <a:r>
            <a:rPr lang="en-US" sz="1600" dirty="0"/>
            <a:t>The case line should be tied to the speakers’ points</a:t>
          </a:r>
        </a:p>
      </dgm:t>
    </dgm:pt>
    <dgm:pt modelId="{8EF49A44-F371-4CBB-B03A-9FD5902C8FFC}" type="parTrans" cxnId="{493C50FB-C5C4-47B9-AB9B-3F4577CFE570}">
      <dgm:prSet/>
      <dgm:spPr/>
      <dgm:t>
        <a:bodyPr/>
        <a:lstStyle/>
        <a:p>
          <a:endParaRPr lang="en-US" sz="1600"/>
        </a:p>
      </dgm:t>
    </dgm:pt>
    <dgm:pt modelId="{38FF1080-7BD4-48D4-8C49-2BF568911C75}" type="sibTrans" cxnId="{493C50FB-C5C4-47B9-AB9B-3F4577CFE570}">
      <dgm:prSet/>
      <dgm:spPr/>
      <dgm:t>
        <a:bodyPr/>
        <a:lstStyle/>
        <a:p>
          <a:endParaRPr lang="en-US" sz="1600"/>
        </a:p>
      </dgm:t>
    </dgm:pt>
    <dgm:pt modelId="{724E8D49-1E8A-4646-AF0E-63AFB6985CA5}">
      <dgm:prSet custT="1"/>
      <dgm:spPr/>
      <dgm:t>
        <a:bodyPr/>
        <a:lstStyle/>
        <a:p>
          <a:pPr>
            <a:lnSpc>
              <a:spcPct val="100000"/>
            </a:lnSpc>
          </a:pPr>
          <a:r>
            <a:rPr lang="en-US" sz="1600" dirty="0"/>
            <a:t>Avoid too much repetition of the case line – saying it at the beginning and end of a speech is enough</a:t>
          </a:r>
        </a:p>
      </dgm:t>
    </dgm:pt>
    <dgm:pt modelId="{2D567A63-F869-4856-8CCB-38837726481E}" type="parTrans" cxnId="{398A98AA-B4FD-497A-A23B-A96E5E4275EA}">
      <dgm:prSet/>
      <dgm:spPr/>
      <dgm:t>
        <a:bodyPr/>
        <a:lstStyle/>
        <a:p>
          <a:endParaRPr lang="en-US" sz="1600"/>
        </a:p>
      </dgm:t>
    </dgm:pt>
    <dgm:pt modelId="{8CC5A592-1680-4FDA-B451-9B6EB188AA2B}" type="sibTrans" cxnId="{398A98AA-B4FD-497A-A23B-A96E5E4275EA}">
      <dgm:prSet/>
      <dgm:spPr/>
      <dgm:t>
        <a:bodyPr/>
        <a:lstStyle/>
        <a:p>
          <a:endParaRPr lang="en-US" sz="1600"/>
        </a:p>
      </dgm:t>
    </dgm:pt>
    <dgm:pt modelId="{2D930458-2350-4E66-B0D4-E4D379007865}" type="pres">
      <dgm:prSet presAssocID="{E7C91D38-B4DB-458C-8AE4-991BC329EA04}" presName="root" presStyleCnt="0">
        <dgm:presLayoutVars>
          <dgm:dir/>
          <dgm:resizeHandles val="exact"/>
        </dgm:presLayoutVars>
      </dgm:prSet>
      <dgm:spPr/>
    </dgm:pt>
    <dgm:pt modelId="{A31F2347-A0D4-4BE6-BC05-4290491DEAC5}" type="pres">
      <dgm:prSet presAssocID="{00558D38-AB4E-41DD-A94C-7D6D3C006BE9}" presName="compNode" presStyleCnt="0"/>
      <dgm:spPr/>
    </dgm:pt>
    <dgm:pt modelId="{105A15DD-18AC-4F32-93DF-32FF43CF2715}" type="pres">
      <dgm:prSet presAssocID="{00558D38-AB4E-41DD-A94C-7D6D3C006BE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otes"/>
        </a:ext>
      </dgm:extLst>
    </dgm:pt>
    <dgm:pt modelId="{2B195062-CDA3-4A96-BEF5-422EF9D15BDB}" type="pres">
      <dgm:prSet presAssocID="{00558D38-AB4E-41DD-A94C-7D6D3C006BE9}" presName="spaceRect" presStyleCnt="0"/>
      <dgm:spPr/>
    </dgm:pt>
    <dgm:pt modelId="{4EA53FE5-6B0E-4D09-A130-AD5D84BB5EDE}" type="pres">
      <dgm:prSet presAssocID="{00558D38-AB4E-41DD-A94C-7D6D3C006BE9}" presName="textRect" presStyleLbl="revTx" presStyleIdx="0" presStyleCnt="5">
        <dgm:presLayoutVars>
          <dgm:chMax val="1"/>
          <dgm:chPref val="1"/>
        </dgm:presLayoutVars>
      </dgm:prSet>
      <dgm:spPr/>
    </dgm:pt>
    <dgm:pt modelId="{D1F38CE4-1859-403E-94B6-B6E69497EF2F}" type="pres">
      <dgm:prSet presAssocID="{4A9028C6-4492-47FD-85ED-A7F66A732D7C}" presName="sibTrans" presStyleCnt="0"/>
      <dgm:spPr/>
    </dgm:pt>
    <dgm:pt modelId="{1360833D-42BD-418B-9CA7-CF5D9CE11E2F}" type="pres">
      <dgm:prSet presAssocID="{8BDA66A4-0039-437E-B357-7609A17389B5}" presName="compNode" presStyleCnt="0"/>
      <dgm:spPr/>
    </dgm:pt>
    <dgm:pt modelId="{A2D74B4B-030D-422D-A391-C9FDA3DECFC9}" type="pres">
      <dgm:prSet presAssocID="{8BDA66A4-0039-437E-B357-7609A17389B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ick"/>
        </a:ext>
      </dgm:extLst>
    </dgm:pt>
    <dgm:pt modelId="{93DBC2CC-CB95-4579-86E7-E6B08AC320C8}" type="pres">
      <dgm:prSet presAssocID="{8BDA66A4-0039-437E-B357-7609A17389B5}" presName="spaceRect" presStyleCnt="0"/>
      <dgm:spPr/>
    </dgm:pt>
    <dgm:pt modelId="{CBC69489-C141-47BC-9337-E248B8DCA4E0}" type="pres">
      <dgm:prSet presAssocID="{8BDA66A4-0039-437E-B357-7609A17389B5}" presName="textRect" presStyleLbl="revTx" presStyleIdx="1" presStyleCnt="5">
        <dgm:presLayoutVars>
          <dgm:chMax val="1"/>
          <dgm:chPref val="1"/>
        </dgm:presLayoutVars>
      </dgm:prSet>
      <dgm:spPr/>
    </dgm:pt>
    <dgm:pt modelId="{3C434DD5-CE14-4905-A9F6-A3AA5BE4C75B}" type="pres">
      <dgm:prSet presAssocID="{ADB2407C-F195-4222-B954-902A9643A3DD}" presName="sibTrans" presStyleCnt="0"/>
      <dgm:spPr/>
    </dgm:pt>
    <dgm:pt modelId="{0E0974E9-0B43-44FD-9975-0D41491F9B46}" type="pres">
      <dgm:prSet presAssocID="{73C1BD7F-3A75-4A62-B530-B97FAB2B0990}" presName="compNode" presStyleCnt="0"/>
      <dgm:spPr/>
    </dgm:pt>
    <dgm:pt modelId="{83084180-2F89-4B6F-9E12-C02D296C84ED}" type="pres">
      <dgm:prSet presAssocID="{73C1BD7F-3A75-4A62-B530-B97FAB2B099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B0426944-B5CC-449A-80AA-E2E21FF7A507}" type="pres">
      <dgm:prSet presAssocID="{73C1BD7F-3A75-4A62-B530-B97FAB2B0990}" presName="spaceRect" presStyleCnt="0"/>
      <dgm:spPr/>
    </dgm:pt>
    <dgm:pt modelId="{D4445A50-13B3-42AF-BA0D-7BFB575B49DE}" type="pres">
      <dgm:prSet presAssocID="{73C1BD7F-3A75-4A62-B530-B97FAB2B0990}" presName="textRect" presStyleLbl="revTx" presStyleIdx="2" presStyleCnt="5">
        <dgm:presLayoutVars>
          <dgm:chMax val="1"/>
          <dgm:chPref val="1"/>
        </dgm:presLayoutVars>
      </dgm:prSet>
      <dgm:spPr/>
    </dgm:pt>
    <dgm:pt modelId="{CB6E2BD9-64AD-4CAB-871C-AF7AE59F178B}" type="pres">
      <dgm:prSet presAssocID="{FCBB24DD-9198-45C8-AF6F-BB8F677B8E12}" presName="sibTrans" presStyleCnt="0"/>
      <dgm:spPr/>
    </dgm:pt>
    <dgm:pt modelId="{CAAA77EF-9822-485C-9B43-137B3460F0B7}" type="pres">
      <dgm:prSet presAssocID="{5CAAA8A0-A8ED-4337-A9A8-8390C345F16A}" presName="compNode" presStyleCnt="0"/>
      <dgm:spPr/>
    </dgm:pt>
    <dgm:pt modelId="{F2EE5E5A-2970-4EC5-AFA2-100DFF264FF8}" type="pres">
      <dgm:prSet presAssocID="{5CAAA8A0-A8ED-4337-A9A8-8390C345F16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rketing"/>
        </a:ext>
      </dgm:extLst>
    </dgm:pt>
    <dgm:pt modelId="{8E416575-CA6B-4C68-814F-295A5904E710}" type="pres">
      <dgm:prSet presAssocID="{5CAAA8A0-A8ED-4337-A9A8-8390C345F16A}" presName="spaceRect" presStyleCnt="0"/>
      <dgm:spPr/>
    </dgm:pt>
    <dgm:pt modelId="{B39C6754-155B-4DB3-B129-EBD2B9B3E24C}" type="pres">
      <dgm:prSet presAssocID="{5CAAA8A0-A8ED-4337-A9A8-8390C345F16A}" presName="textRect" presStyleLbl="revTx" presStyleIdx="3" presStyleCnt="5">
        <dgm:presLayoutVars>
          <dgm:chMax val="1"/>
          <dgm:chPref val="1"/>
        </dgm:presLayoutVars>
      </dgm:prSet>
      <dgm:spPr/>
    </dgm:pt>
    <dgm:pt modelId="{989D5A9D-67EB-4756-9D1C-55588A8BAC15}" type="pres">
      <dgm:prSet presAssocID="{38FF1080-7BD4-48D4-8C49-2BF568911C75}" presName="sibTrans" presStyleCnt="0"/>
      <dgm:spPr/>
    </dgm:pt>
    <dgm:pt modelId="{E9E9A469-FF8E-4865-9A0D-E13FECF22DED}" type="pres">
      <dgm:prSet presAssocID="{724E8D49-1E8A-4646-AF0E-63AFB6985CA5}" presName="compNode" presStyleCnt="0"/>
      <dgm:spPr/>
    </dgm:pt>
    <dgm:pt modelId="{4B7FF9E8-958A-4612-9E34-5172414B05EB}" type="pres">
      <dgm:prSet presAssocID="{724E8D49-1E8A-4646-AF0E-63AFB6985CA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Irritant"/>
        </a:ext>
      </dgm:extLst>
    </dgm:pt>
    <dgm:pt modelId="{12EFEE2F-CEB3-4CD1-8347-1965F8DA96FA}" type="pres">
      <dgm:prSet presAssocID="{724E8D49-1E8A-4646-AF0E-63AFB6985CA5}" presName="spaceRect" presStyleCnt="0"/>
      <dgm:spPr/>
    </dgm:pt>
    <dgm:pt modelId="{5E5CBA9F-643B-4A6B-BCB3-7AF5154090E2}" type="pres">
      <dgm:prSet presAssocID="{724E8D49-1E8A-4646-AF0E-63AFB6985CA5}" presName="textRect" presStyleLbl="revTx" presStyleIdx="4" presStyleCnt="5">
        <dgm:presLayoutVars>
          <dgm:chMax val="1"/>
          <dgm:chPref val="1"/>
        </dgm:presLayoutVars>
      </dgm:prSet>
      <dgm:spPr/>
    </dgm:pt>
  </dgm:ptLst>
  <dgm:cxnLst>
    <dgm:cxn modelId="{6FB59A40-3F68-4327-97AE-CFB1B05C55DC}" type="presOf" srcId="{724E8D49-1E8A-4646-AF0E-63AFB6985CA5}" destId="{5E5CBA9F-643B-4A6B-BCB3-7AF5154090E2}" srcOrd="0" destOrd="0" presId="urn:microsoft.com/office/officeart/2018/2/layout/IconLabelList"/>
    <dgm:cxn modelId="{0773E95C-4A48-49DB-A6D1-BC05BD8DB2B2}" srcId="{E7C91D38-B4DB-458C-8AE4-991BC329EA04}" destId="{8BDA66A4-0039-437E-B357-7609A17389B5}" srcOrd="1" destOrd="0" parTransId="{E49DA604-E372-4847-B15D-758258ABB7DE}" sibTransId="{ADB2407C-F195-4222-B954-902A9643A3DD}"/>
    <dgm:cxn modelId="{7C06E75E-4A09-4826-8583-8CD680AB1520}" type="presOf" srcId="{00558D38-AB4E-41DD-A94C-7D6D3C006BE9}" destId="{4EA53FE5-6B0E-4D09-A130-AD5D84BB5EDE}" srcOrd="0" destOrd="0" presId="urn:microsoft.com/office/officeart/2018/2/layout/IconLabelList"/>
    <dgm:cxn modelId="{8A2C8B76-3782-462D-B2D8-6060A9A26A15}" srcId="{E7C91D38-B4DB-458C-8AE4-991BC329EA04}" destId="{00558D38-AB4E-41DD-A94C-7D6D3C006BE9}" srcOrd="0" destOrd="0" parTransId="{5DBEBD41-C580-4317-A7A2-71C5BF0FDAB9}" sibTransId="{4A9028C6-4492-47FD-85ED-A7F66A732D7C}"/>
    <dgm:cxn modelId="{CB071C90-3575-4054-A5C2-E11D25AE7B57}" type="presOf" srcId="{E7C91D38-B4DB-458C-8AE4-991BC329EA04}" destId="{2D930458-2350-4E66-B0D4-E4D379007865}" srcOrd="0" destOrd="0" presId="urn:microsoft.com/office/officeart/2018/2/layout/IconLabelList"/>
    <dgm:cxn modelId="{220102AA-0589-4E2B-8026-8F6619C50A6B}" type="presOf" srcId="{73C1BD7F-3A75-4A62-B530-B97FAB2B0990}" destId="{D4445A50-13B3-42AF-BA0D-7BFB575B49DE}" srcOrd="0" destOrd="0" presId="urn:microsoft.com/office/officeart/2018/2/layout/IconLabelList"/>
    <dgm:cxn modelId="{398A98AA-B4FD-497A-A23B-A96E5E4275EA}" srcId="{E7C91D38-B4DB-458C-8AE4-991BC329EA04}" destId="{724E8D49-1E8A-4646-AF0E-63AFB6985CA5}" srcOrd="4" destOrd="0" parTransId="{2D567A63-F869-4856-8CCB-38837726481E}" sibTransId="{8CC5A592-1680-4FDA-B451-9B6EB188AA2B}"/>
    <dgm:cxn modelId="{E4A22EC9-5032-4F4A-ADC0-DBB68794821C}" type="presOf" srcId="{8BDA66A4-0039-437E-B357-7609A17389B5}" destId="{CBC69489-C141-47BC-9337-E248B8DCA4E0}" srcOrd="0" destOrd="0" presId="urn:microsoft.com/office/officeart/2018/2/layout/IconLabelList"/>
    <dgm:cxn modelId="{8DE82CDA-C3D7-442A-87E0-BADD4550040F}" srcId="{E7C91D38-B4DB-458C-8AE4-991BC329EA04}" destId="{73C1BD7F-3A75-4A62-B530-B97FAB2B0990}" srcOrd="2" destOrd="0" parTransId="{7EE34726-67D3-4F60-A5EF-0D570D908CD0}" sibTransId="{FCBB24DD-9198-45C8-AF6F-BB8F677B8E12}"/>
    <dgm:cxn modelId="{014EF5F6-38F4-4280-8EF3-18BA450526C2}" type="presOf" srcId="{5CAAA8A0-A8ED-4337-A9A8-8390C345F16A}" destId="{B39C6754-155B-4DB3-B129-EBD2B9B3E24C}" srcOrd="0" destOrd="0" presId="urn:microsoft.com/office/officeart/2018/2/layout/IconLabelList"/>
    <dgm:cxn modelId="{493C50FB-C5C4-47B9-AB9B-3F4577CFE570}" srcId="{E7C91D38-B4DB-458C-8AE4-991BC329EA04}" destId="{5CAAA8A0-A8ED-4337-A9A8-8390C345F16A}" srcOrd="3" destOrd="0" parTransId="{8EF49A44-F371-4CBB-B03A-9FD5902C8FFC}" sibTransId="{38FF1080-7BD4-48D4-8C49-2BF568911C75}"/>
    <dgm:cxn modelId="{E8EBFDB8-12D4-4D3E-B58A-16BC5FFB9B5E}" type="presParOf" srcId="{2D930458-2350-4E66-B0D4-E4D379007865}" destId="{A31F2347-A0D4-4BE6-BC05-4290491DEAC5}" srcOrd="0" destOrd="0" presId="urn:microsoft.com/office/officeart/2018/2/layout/IconLabelList"/>
    <dgm:cxn modelId="{04F9E661-36D8-4B70-8B44-9EB81C029628}" type="presParOf" srcId="{A31F2347-A0D4-4BE6-BC05-4290491DEAC5}" destId="{105A15DD-18AC-4F32-93DF-32FF43CF2715}" srcOrd="0" destOrd="0" presId="urn:microsoft.com/office/officeart/2018/2/layout/IconLabelList"/>
    <dgm:cxn modelId="{D1F6AC86-AB09-4594-8F5F-B591FFF985BB}" type="presParOf" srcId="{A31F2347-A0D4-4BE6-BC05-4290491DEAC5}" destId="{2B195062-CDA3-4A96-BEF5-422EF9D15BDB}" srcOrd="1" destOrd="0" presId="urn:microsoft.com/office/officeart/2018/2/layout/IconLabelList"/>
    <dgm:cxn modelId="{A8385295-5CAA-42EA-9A55-8BE424418059}" type="presParOf" srcId="{A31F2347-A0D4-4BE6-BC05-4290491DEAC5}" destId="{4EA53FE5-6B0E-4D09-A130-AD5D84BB5EDE}" srcOrd="2" destOrd="0" presId="urn:microsoft.com/office/officeart/2018/2/layout/IconLabelList"/>
    <dgm:cxn modelId="{4DE7F22F-2E58-4177-BA44-741C0977ABE3}" type="presParOf" srcId="{2D930458-2350-4E66-B0D4-E4D379007865}" destId="{D1F38CE4-1859-403E-94B6-B6E69497EF2F}" srcOrd="1" destOrd="0" presId="urn:microsoft.com/office/officeart/2018/2/layout/IconLabelList"/>
    <dgm:cxn modelId="{D134EE23-B558-487D-8497-D47584E3B8D1}" type="presParOf" srcId="{2D930458-2350-4E66-B0D4-E4D379007865}" destId="{1360833D-42BD-418B-9CA7-CF5D9CE11E2F}" srcOrd="2" destOrd="0" presId="urn:microsoft.com/office/officeart/2018/2/layout/IconLabelList"/>
    <dgm:cxn modelId="{7453B3FE-8A7E-495C-9AB3-5E1CEC4899AB}" type="presParOf" srcId="{1360833D-42BD-418B-9CA7-CF5D9CE11E2F}" destId="{A2D74B4B-030D-422D-A391-C9FDA3DECFC9}" srcOrd="0" destOrd="0" presId="urn:microsoft.com/office/officeart/2018/2/layout/IconLabelList"/>
    <dgm:cxn modelId="{CD838AF9-24FA-47A3-AE97-B15D75D50C65}" type="presParOf" srcId="{1360833D-42BD-418B-9CA7-CF5D9CE11E2F}" destId="{93DBC2CC-CB95-4579-86E7-E6B08AC320C8}" srcOrd="1" destOrd="0" presId="urn:microsoft.com/office/officeart/2018/2/layout/IconLabelList"/>
    <dgm:cxn modelId="{0D77F78B-50C9-4510-AA42-664182E115CA}" type="presParOf" srcId="{1360833D-42BD-418B-9CA7-CF5D9CE11E2F}" destId="{CBC69489-C141-47BC-9337-E248B8DCA4E0}" srcOrd="2" destOrd="0" presId="urn:microsoft.com/office/officeart/2018/2/layout/IconLabelList"/>
    <dgm:cxn modelId="{2B564EB6-458C-4033-A1AE-04A709A47138}" type="presParOf" srcId="{2D930458-2350-4E66-B0D4-E4D379007865}" destId="{3C434DD5-CE14-4905-A9F6-A3AA5BE4C75B}" srcOrd="3" destOrd="0" presId="urn:microsoft.com/office/officeart/2018/2/layout/IconLabelList"/>
    <dgm:cxn modelId="{2D7A98D4-8295-4321-A769-A6896B0AB6E3}" type="presParOf" srcId="{2D930458-2350-4E66-B0D4-E4D379007865}" destId="{0E0974E9-0B43-44FD-9975-0D41491F9B46}" srcOrd="4" destOrd="0" presId="urn:microsoft.com/office/officeart/2018/2/layout/IconLabelList"/>
    <dgm:cxn modelId="{1143EAD4-045D-45F7-9EE1-82D45D159CDC}" type="presParOf" srcId="{0E0974E9-0B43-44FD-9975-0D41491F9B46}" destId="{83084180-2F89-4B6F-9E12-C02D296C84ED}" srcOrd="0" destOrd="0" presId="urn:microsoft.com/office/officeart/2018/2/layout/IconLabelList"/>
    <dgm:cxn modelId="{46480D39-ECBF-4C65-BBF9-BB18B2B92220}" type="presParOf" srcId="{0E0974E9-0B43-44FD-9975-0D41491F9B46}" destId="{B0426944-B5CC-449A-80AA-E2E21FF7A507}" srcOrd="1" destOrd="0" presId="urn:microsoft.com/office/officeart/2018/2/layout/IconLabelList"/>
    <dgm:cxn modelId="{C7CE1CED-C0EC-4AA1-98B6-80F724F6D39C}" type="presParOf" srcId="{0E0974E9-0B43-44FD-9975-0D41491F9B46}" destId="{D4445A50-13B3-42AF-BA0D-7BFB575B49DE}" srcOrd="2" destOrd="0" presId="urn:microsoft.com/office/officeart/2018/2/layout/IconLabelList"/>
    <dgm:cxn modelId="{CB64B644-2420-410B-8714-B8A34EF9A835}" type="presParOf" srcId="{2D930458-2350-4E66-B0D4-E4D379007865}" destId="{CB6E2BD9-64AD-4CAB-871C-AF7AE59F178B}" srcOrd="5" destOrd="0" presId="urn:microsoft.com/office/officeart/2018/2/layout/IconLabelList"/>
    <dgm:cxn modelId="{848EECF0-01C5-4F99-8736-2453CBD05E2E}" type="presParOf" srcId="{2D930458-2350-4E66-B0D4-E4D379007865}" destId="{CAAA77EF-9822-485C-9B43-137B3460F0B7}" srcOrd="6" destOrd="0" presId="urn:microsoft.com/office/officeart/2018/2/layout/IconLabelList"/>
    <dgm:cxn modelId="{DC689B6E-141E-4B02-9FE4-7F3D75290050}" type="presParOf" srcId="{CAAA77EF-9822-485C-9B43-137B3460F0B7}" destId="{F2EE5E5A-2970-4EC5-AFA2-100DFF264FF8}" srcOrd="0" destOrd="0" presId="urn:microsoft.com/office/officeart/2018/2/layout/IconLabelList"/>
    <dgm:cxn modelId="{C7C65473-05FB-43DB-BB07-9F506A9A6A79}" type="presParOf" srcId="{CAAA77EF-9822-485C-9B43-137B3460F0B7}" destId="{8E416575-CA6B-4C68-814F-295A5904E710}" srcOrd="1" destOrd="0" presId="urn:microsoft.com/office/officeart/2018/2/layout/IconLabelList"/>
    <dgm:cxn modelId="{1724E3A8-3AC2-4622-AF06-38E83648CF01}" type="presParOf" srcId="{CAAA77EF-9822-485C-9B43-137B3460F0B7}" destId="{B39C6754-155B-4DB3-B129-EBD2B9B3E24C}" srcOrd="2" destOrd="0" presId="urn:microsoft.com/office/officeart/2018/2/layout/IconLabelList"/>
    <dgm:cxn modelId="{30FD956F-2B53-45A2-89A5-D50D9246B18F}" type="presParOf" srcId="{2D930458-2350-4E66-B0D4-E4D379007865}" destId="{989D5A9D-67EB-4756-9D1C-55588A8BAC15}" srcOrd="7" destOrd="0" presId="urn:microsoft.com/office/officeart/2018/2/layout/IconLabelList"/>
    <dgm:cxn modelId="{395E466A-1D4D-4311-8870-4D35A08A763D}" type="presParOf" srcId="{2D930458-2350-4E66-B0D4-E4D379007865}" destId="{E9E9A469-FF8E-4865-9A0D-E13FECF22DED}" srcOrd="8" destOrd="0" presId="urn:microsoft.com/office/officeart/2018/2/layout/IconLabelList"/>
    <dgm:cxn modelId="{4DE18426-AAE0-4C11-8248-D6603FD259F1}" type="presParOf" srcId="{E9E9A469-FF8E-4865-9A0D-E13FECF22DED}" destId="{4B7FF9E8-958A-4612-9E34-5172414B05EB}" srcOrd="0" destOrd="0" presId="urn:microsoft.com/office/officeart/2018/2/layout/IconLabelList"/>
    <dgm:cxn modelId="{DDC387E7-94AA-4A7F-BBF2-62E18B1E3134}" type="presParOf" srcId="{E9E9A469-FF8E-4865-9A0D-E13FECF22DED}" destId="{12EFEE2F-CEB3-4CD1-8347-1965F8DA96FA}" srcOrd="1" destOrd="0" presId="urn:microsoft.com/office/officeart/2018/2/layout/IconLabelList"/>
    <dgm:cxn modelId="{EC50B02E-5D82-4C1F-A10E-FBA503042763}" type="presParOf" srcId="{E9E9A469-FF8E-4865-9A0D-E13FECF22DED}" destId="{5E5CBA9F-643B-4A6B-BCB3-7AF5154090E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2B6816-FD9B-7940-AC4F-4A064E7E0941}" type="doc">
      <dgm:prSet loTypeId="urn:microsoft.com/office/officeart/2005/8/layout/vList4" loCatId="" qsTypeId="urn:microsoft.com/office/officeart/2005/8/quickstyle/simple1" qsCatId="simple" csTypeId="urn:microsoft.com/office/officeart/2005/8/colors/accent0_2" csCatId="mainScheme" phldr="1"/>
      <dgm:spPr/>
      <dgm:t>
        <a:bodyPr/>
        <a:lstStyle/>
        <a:p>
          <a:endParaRPr lang="en-US"/>
        </a:p>
      </dgm:t>
    </dgm:pt>
    <dgm:pt modelId="{91F2177C-519D-45DC-ABB4-10FD593D90FC}">
      <dgm:prSet phldr="0"/>
      <dgm:spPr/>
      <dgm:t>
        <a:bodyPr/>
        <a:lstStyle/>
        <a:p>
          <a:pPr rtl="0"/>
          <a:r>
            <a:rPr lang="en-AU" b="0" i="0">
              <a:latin typeface="Raleway"/>
            </a:rPr>
            <a:t>We are arguing that summer is better than winter because summer benefits society far more than winter</a:t>
          </a:r>
        </a:p>
      </dgm:t>
    </dgm:pt>
    <dgm:pt modelId="{780D57F9-E072-4627-ACA9-CD2F96054345}" type="parTrans" cxnId="{DC205C8E-A031-4DBA-82CC-05AC3E75DB16}">
      <dgm:prSet/>
      <dgm:spPr/>
      <dgm:t>
        <a:bodyPr/>
        <a:lstStyle/>
        <a:p>
          <a:endParaRPr lang="en-AU"/>
        </a:p>
      </dgm:t>
    </dgm:pt>
    <dgm:pt modelId="{6864CEFC-0225-48B8-98B4-CEAEDBED07EF}" type="sibTrans" cxnId="{DC205C8E-A031-4DBA-82CC-05AC3E75DB16}">
      <dgm:prSet/>
      <dgm:spPr/>
      <dgm:t>
        <a:bodyPr/>
        <a:lstStyle/>
        <a:p>
          <a:endParaRPr lang="en-AU"/>
        </a:p>
      </dgm:t>
    </dgm:pt>
    <dgm:pt modelId="{E7F0EAEA-61A1-5943-B654-A0D79B69AE9D}">
      <dgm:prSet phldr="0"/>
      <dgm:spPr/>
      <dgm:t>
        <a:bodyPr/>
        <a:lstStyle/>
        <a:p>
          <a:pPr rtl="0"/>
          <a:r>
            <a:rPr lang="en-AU" b="1" i="0">
              <a:latin typeface="Raleway ExtraBold"/>
            </a:rPr>
            <a:t> Friends, sun, sand and sea - that’s sounds like a summer to me </a:t>
          </a:r>
          <a:endParaRPr lang="en-AU" b="1" i="0"/>
        </a:p>
      </dgm:t>
    </dgm:pt>
    <dgm:pt modelId="{A938028D-202D-454D-B2D2-5C27A5BCB3D2}" type="parTrans" cxnId="{BADD954F-C8AB-423F-BFAA-0623E7E1AEF6}">
      <dgm:prSet/>
      <dgm:spPr/>
      <dgm:t>
        <a:bodyPr/>
        <a:lstStyle/>
        <a:p>
          <a:endParaRPr lang="en-US"/>
        </a:p>
      </dgm:t>
    </dgm:pt>
    <dgm:pt modelId="{001BF08B-F148-FF4F-BF6E-7589624BC6CB}" type="sibTrans" cxnId="{BADD954F-C8AB-423F-BFAA-0623E7E1AEF6}">
      <dgm:prSet/>
      <dgm:spPr/>
      <dgm:t>
        <a:bodyPr/>
        <a:lstStyle/>
        <a:p>
          <a:endParaRPr lang="en-US"/>
        </a:p>
      </dgm:t>
    </dgm:pt>
    <dgm:pt modelId="{4C439AFA-A7B4-9B4F-B926-7CCF54AA380C}" type="pres">
      <dgm:prSet presAssocID="{0D2B6816-FD9B-7940-AC4F-4A064E7E0941}" presName="linear" presStyleCnt="0">
        <dgm:presLayoutVars>
          <dgm:dir/>
          <dgm:resizeHandles val="exact"/>
        </dgm:presLayoutVars>
      </dgm:prSet>
      <dgm:spPr/>
    </dgm:pt>
    <dgm:pt modelId="{A095DEF0-29C7-2D40-9F61-07011480FD16}" type="pres">
      <dgm:prSet presAssocID="{E7F0EAEA-61A1-5943-B654-A0D79B69AE9D}" presName="comp" presStyleCnt="0"/>
      <dgm:spPr/>
    </dgm:pt>
    <dgm:pt modelId="{BC3D4484-6800-434F-8E5D-0D1498352AC4}" type="pres">
      <dgm:prSet presAssocID="{E7F0EAEA-61A1-5943-B654-A0D79B69AE9D}" presName="box" presStyleLbl="node1" presStyleIdx="0" presStyleCnt="2"/>
      <dgm:spPr/>
    </dgm:pt>
    <dgm:pt modelId="{92CC5589-223D-9640-84B2-0492D0A8459E}" type="pres">
      <dgm:prSet presAssocID="{E7F0EAEA-61A1-5943-B654-A0D79B69AE9D}" presName="img" presStyleLbl="fgImgPlace1" presStyleIdx="0" presStyleCnt="2" custScaleX="6033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dgm:spPr>
      <dgm:extLst>
        <a:ext uri="{E40237B7-FDA0-4F09-8148-C483321AD2D9}">
          <dgm14:cNvPr xmlns:dgm14="http://schemas.microsoft.com/office/drawing/2010/diagram" id="0" name="" descr="Close with solid fill"/>
        </a:ext>
      </dgm:extLst>
    </dgm:pt>
    <dgm:pt modelId="{C06ECD6F-06A5-A74B-BCA3-8BA2DDC669D4}" type="pres">
      <dgm:prSet presAssocID="{E7F0EAEA-61A1-5943-B654-A0D79B69AE9D}" presName="text" presStyleLbl="node1" presStyleIdx="0" presStyleCnt="2">
        <dgm:presLayoutVars>
          <dgm:bulletEnabled val="1"/>
        </dgm:presLayoutVars>
      </dgm:prSet>
      <dgm:spPr/>
    </dgm:pt>
    <dgm:pt modelId="{06590583-2BCA-4244-8A30-14CE7DBE0A55}" type="pres">
      <dgm:prSet presAssocID="{001BF08B-F148-FF4F-BF6E-7589624BC6CB}" presName="spacer" presStyleCnt="0"/>
      <dgm:spPr/>
    </dgm:pt>
    <dgm:pt modelId="{6D466504-A329-4EFE-905E-3D55955AE872}" type="pres">
      <dgm:prSet presAssocID="{91F2177C-519D-45DC-ABB4-10FD593D90FC}" presName="comp" presStyleCnt="0"/>
      <dgm:spPr/>
    </dgm:pt>
    <dgm:pt modelId="{C5645B77-89EC-4581-B843-59DDE485F68D}" type="pres">
      <dgm:prSet presAssocID="{91F2177C-519D-45DC-ABB4-10FD593D90FC}" presName="box" presStyleLbl="node1" presStyleIdx="1" presStyleCnt="2"/>
      <dgm:spPr/>
    </dgm:pt>
    <dgm:pt modelId="{33D2BE3F-528E-455E-9786-73232313B2AF}" type="pres">
      <dgm:prSet presAssocID="{91F2177C-519D-45DC-ABB4-10FD593D90FC}" presName="img" presStyleLbl="fgImgPlace1" presStyleIdx="1" presStyleCnt="2" custScaleX="6033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dgm:spPr>
      <dgm:extLst>
        <a:ext uri="{E40237B7-FDA0-4F09-8148-C483321AD2D9}">
          <dgm14:cNvPr xmlns:dgm14="http://schemas.microsoft.com/office/drawing/2010/diagram" id="0" name="" descr="Checkmark with solid fill"/>
        </a:ext>
      </dgm:extLst>
    </dgm:pt>
    <dgm:pt modelId="{3F233142-503E-457B-9E61-CF03B5A47F1F}" type="pres">
      <dgm:prSet presAssocID="{91F2177C-519D-45DC-ABB4-10FD593D90FC}" presName="text" presStyleLbl="node1" presStyleIdx="1" presStyleCnt="2">
        <dgm:presLayoutVars>
          <dgm:bulletEnabled val="1"/>
        </dgm:presLayoutVars>
      </dgm:prSet>
      <dgm:spPr/>
    </dgm:pt>
  </dgm:ptLst>
  <dgm:cxnLst>
    <dgm:cxn modelId="{750E5500-5E8F-468C-8568-0A78107A13ED}" type="presOf" srcId="{91F2177C-519D-45DC-ABB4-10FD593D90FC}" destId="{3F233142-503E-457B-9E61-CF03B5A47F1F}" srcOrd="1" destOrd="0" presId="urn:microsoft.com/office/officeart/2005/8/layout/vList4"/>
    <dgm:cxn modelId="{39CAB00D-533D-4E6C-A85D-E7D117AAD838}" type="presOf" srcId="{91F2177C-519D-45DC-ABB4-10FD593D90FC}" destId="{C5645B77-89EC-4581-B843-59DDE485F68D}" srcOrd="0" destOrd="0" presId="urn:microsoft.com/office/officeart/2005/8/layout/vList4"/>
    <dgm:cxn modelId="{BADD954F-C8AB-423F-BFAA-0623E7E1AEF6}" srcId="{0D2B6816-FD9B-7940-AC4F-4A064E7E0941}" destId="{E7F0EAEA-61A1-5943-B654-A0D79B69AE9D}" srcOrd="0" destOrd="0" parTransId="{A938028D-202D-454D-B2D2-5C27A5BCB3D2}" sibTransId="{001BF08B-F148-FF4F-BF6E-7589624BC6CB}"/>
    <dgm:cxn modelId="{7CC2EA82-9E9E-407B-930F-83E466871CFB}" type="presOf" srcId="{E7F0EAEA-61A1-5943-B654-A0D79B69AE9D}" destId="{C06ECD6F-06A5-A74B-BCA3-8BA2DDC669D4}" srcOrd="1" destOrd="0" presId="urn:microsoft.com/office/officeart/2005/8/layout/vList4"/>
    <dgm:cxn modelId="{DC205C8E-A031-4DBA-82CC-05AC3E75DB16}" srcId="{0D2B6816-FD9B-7940-AC4F-4A064E7E0941}" destId="{91F2177C-519D-45DC-ABB4-10FD593D90FC}" srcOrd="1" destOrd="0" parTransId="{780D57F9-E072-4627-ACA9-CD2F96054345}" sibTransId="{6864CEFC-0225-48B8-98B4-CEAEDBED07EF}"/>
    <dgm:cxn modelId="{EBBC73A5-BCD4-1D4E-937A-9BD4929219B6}" type="presOf" srcId="{0D2B6816-FD9B-7940-AC4F-4A064E7E0941}" destId="{4C439AFA-A7B4-9B4F-B926-7CCF54AA380C}" srcOrd="0" destOrd="0" presId="urn:microsoft.com/office/officeart/2005/8/layout/vList4"/>
    <dgm:cxn modelId="{A500D4E1-D909-4204-8F51-FB9D9703737F}" type="presOf" srcId="{E7F0EAEA-61A1-5943-B654-A0D79B69AE9D}" destId="{BC3D4484-6800-434F-8E5D-0D1498352AC4}" srcOrd="0" destOrd="0" presId="urn:microsoft.com/office/officeart/2005/8/layout/vList4"/>
    <dgm:cxn modelId="{28C727CE-BB8E-41B7-B372-9B9060A29F14}" type="presParOf" srcId="{4C439AFA-A7B4-9B4F-B926-7CCF54AA380C}" destId="{A095DEF0-29C7-2D40-9F61-07011480FD16}" srcOrd="0" destOrd="0" presId="urn:microsoft.com/office/officeart/2005/8/layout/vList4"/>
    <dgm:cxn modelId="{DB1C0B0C-EE5A-44C6-A364-9074536F8444}" type="presParOf" srcId="{A095DEF0-29C7-2D40-9F61-07011480FD16}" destId="{BC3D4484-6800-434F-8E5D-0D1498352AC4}" srcOrd="0" destOrd="0" presId="urn:microsoft.com/office/officeart/2005/8/layout/vList4"/>
    <dgm:cxn modelId="{9935DDEC-E854-4402-87B0-F0E2BFBF837E}" type="presParOf" srcId="{A095DEF0-29C7-2D40-9F61-07011480FD16}" destId="{92CC5589-223D-9640-84B2-0492D0A8459E}" srcOrd="1" destOrd="0" presId="urn:microsoft.com/office/officeart/2005/8/layout/vList4"/>
    <dgm:cxn modelId="{5D7FCB00-AD8E-4605-91F9-0F9113E46AE4}" type="presParOf" srcId="{A095DEF0-29C7-2D40-9F61-07011480FD16}" destId="{C06ECD6F-06A5-A74B-BCA3-8BA2DDC669D4}" srcOrd="2" destOrd="0" presId="urn:microsoft.com/office/officeart/2005/8/layout/vList4"/>
    <dgm:cxn modelId="{101D9414-6BC7-4C69-A1AC-91AFEF26BE00}" type="presParOf" srcId="{4C439AFA-A7B4-9B4F-B926-7CCF54AA380C}" destId="{06590583-2BCA-4244-8A30-14CE7DBE0A55}" srcOrd="1" destOrd="0" presId="urn:microsoft.com/office/officeart/2005/8/layout/vList4"/>
    <dgm:cxn modelId="{B109138C-BC9B-4C9F-8610-8EC4F2C1C690}" type="presParOf" srcId="{4C439AFA-A7B4-9B4F-B926-7CCF54AA380C}" destId="{6D466504-A329-4EFE-905E-3D55955AE872}" srcOrd="2" destOrd="0" presId="urn:microsoft.com/office/officeart/2005/8/layout/vList4"/>
    <dgm:cxn modelId="{EF649785-885B-45FA-A267-D27AD5561108}" type="presParOf" srcId="{6D466504-A329-4EFE-905E-3D55955AE872}" destId="{C5645B77-89EC-4581-B843-59DDE485F68D}" srcOrd="0" destOrd="0" presId="urn:microsoft.com/office/officeart/2005/8/layout/vList4"/>
    <dgm:cxn modelId="{1A76B42B-3F40-4E3C-9830-B7B3B2093DD3}" type="presParOf" srcId="{6D466504-A329-4EFE-905E-3D55955AE872}" destId="{33D2BE3F-528E-455E-9786-73232313B2AF}" srcOrd="1" destOrd="0" presId="urn:microsoft.com/office/officeart/2005/8/layout/vList4"/>
    <dgm:cxn modelId="{A84A05CA-DF83-475C-A35F-F5067062B195}" type="presParOf" srcId="{6D466504-A329-4EFE-905E-3D55955AE872}" destId="{3F233142-503E-457B-9E61-CF03B5A47F1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2B6816-FD9B-7940-AC4F-4A064E7E0941}" type="doc">
      <dgm:prSet loTypeId="urn:microsoft.com/office/officeart/2005/8/layout/vList4" loCatId="" qsTypeId="urn:microsoft.com/office/officeart/2005/8/quickstyle/simple1" qsCatId="simple" csTypeId="urn:microsoft.com/office/officeart/2005/8/colors/accent0_2" csCatId="mainScheme" phldr="1"/>
      <dgm:spPr/>
      <dgm:t>
        <a:bodyPr/>
        <a:lstStyle/>
        <a:p>
          <a:endParaRPr lang="en-US"/>
        </a:p>
      </dgm:t>
    </dgm:pt>
    <dgm:pt modelId="{91F2177C-519D-45DC-ABB4-10FD593D90FC}">
      <dgm:prSet phldr="0"/>
      <dgm:spPr/>
      <dgm:t>
        <a:bodyPr/>
        <a:lstStyle/>
        <a:p>
          <a:pPr rtl="0"/>
          <a:r>
            <a:rPr lang="en-AU" b="0" i="0" dirty="0">
              <a:latin typeface="Raleway"/>
            </a:rPr>
            <a:t>We are arguing that summer is not better than winter because there are dangers to society in summer that simply don't exist in winter</a:t>
          </a:r>
        </a:p>
      </dgm:t>
    </dgm:pt>
    <dgm:pt modelId="{780D57F9-E072-4627-ACA9-CD2F96054345}" type="parTrans" cxnId="{DC205C8E-A031-4DBA-82CC-05AC3E75DB16}">
      <dgm:prSet/>
      <dgm:spPr/>
      <dgm:t>
        <a:bodyPr/>
        <a:lstStyle/>
        <a:p>
          <a:endParaRPr lang="en-AU"/>
        </a:p>
      </dgm:t>
    </dgm:pt>
    <dgm:pt modelId="{6864CEFC-0225-48B8-98B4-CEAEDBED07EF}" type="sibTrans" cxnId="{DC205C8E-A031-4DBA-82CC-05AC3E75DB16}">
      <dgm:prSet/>
      <dgm:spPr/>
      <dgm:t>
        <a:bodyPr/>
        <a:lstStyle/>
        <a:p>
          <a:endParaRPr lang="en-AU"/>
        </a:p>
      </dgm:t>
    </dgm:pt>
    <dgm:pt modelId="{E7F0EAEA-61A1-5943-B654-A0D79B69AE9D}">
      <dgm:prSet phldr="0"/>
      <dgm:spPr/>
      <dgm:t>
        <a:bodyPr/>
        <a:lstStyle/>
        <a:p>
          <a:pPr rtl="0"/>
          <a:r>
            <a:rPr lang="en-AU" b="1" i="0" dirty="0">
              <a:latin typeface="Raleway ExtraBold"/>
            </a:rPr>
            <a:t> </a:t>
          </a:r>
          <a:r>
            <a:rPr lang="en-AU" b="0" i="0" dirty="0"/>
            <a:t>We believe that summer is THE WORST time of year – it’s an ABSOLUTELY INSUFFERABLE, suffocating, horrific, cancer-causing experience that no one could possibly survive, let alone enjoy. </a:t>
          </a:r>
        </a:p>
      </dgm:t>
    </dgm:pt>
    <dgm:pt modelId="{A938028D-202D-454D-B2D2-5C27A5BCB3D2}" type="parTrans" cxnId="{BADD954F-C8AB-423F-BFAA-0623E7E1AEF6}">
      <dgm:prSet/>
      <dgm:spPr/>
      <dgm:t>
        <a:bodyPr/>
        <a:lstStyle/>
        <a:p>
          <a:endParaRPr lang="en-US"/>
        </a:p>
      </dgm:t>
    </dgm:pt>
    <dgm:pt modelId="{001BF08B-F148-FF4F-BF6E-7589624BC6CB}" type="sibTrans" cxnId="{BADD954F-C8AB-423F-BFAA-0623E7E1AEF6}">
      <dgm:prSet/>
      <dgm:spPr/>
      <dgm:t>
        <a:bodyPr/>
        <a:lstStyle/>
        <a:p>
          <a:endParaRPr lang="en-US"/>
        </a:p>
      </dgm:t>
    </dgm:pt>
    <dgm:pt modelId="{4C439AFA-A7B4-9B4F-B926-7CCF54AA380C}" type="pres">
      <dgm:prSet presAssocID="{0D2B6816-FD9B-7940-AC4F-4A064E7E0941}" presName="linear" presStyleCnt="0">
        <dgm:presLayoutVars>
          <dgm:dir/>
          <dgm:resizeHandles val="exact"/>
        </dgm:presLayoutVars>
      </dgm:prSet>
      <dgm:spPr/>
    </dgm:pt>
    <dgm:pt modelId="{A095DEF0-29C7-2D40-9F61-07011480FD16}" type="pres">
      <dgm:prSet presAssocID="{E7F0EAEA-61A1-5943-B654-A0D79B69AE9D}" presName="comp" presStyleCnt="0"/>
      <dgm:spPr/>
    </dgm:pt>
    <dgm:pt modelId="{BC3D4484-6800-434F-8E5D-0D1498352AC4}" type="pres">
      <dgm:prSet presAssocID="{E7F0EAEA-61A1-5943-B654-A0D79B69AE9D}" presName="box" presStyleLbl="node1" presStyleIdx="0" presStyleCnt="2"/>
      <dgm:spPr/>
    </dgm:pt>
    <dgm:pt modelId="{92CC5589-223D-9640-84B2-0492D0A8459E}" type="pres">
      <dgm:prSet presAssocID="{E7F0EAEA-61A1-5943-B654-A0D79B69AE9D}" presName="img" presStyleLbl="fgImgPlace1" presStyleIdx="0" presStyleCnt="2" custScaleX="6033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dgm:spPr>
      <dgm:extLst>
        <a:ext uri="{E40237B7-FDA0-4F09-8148-C483321AD2D9}">
          <dgm14:cNvPr xmlns:dgm14="http://schemas.microsoft.com/office/drawing/2010/diagram" id="0" name="" descr="Close with solid fill"/>
        </a:ext>
      </dgm:extLst>
    </dgm:pt>
    <dgm:pt modelId="{C06ECD6F-06A5-A74B-BCA3-8BA2DDC669D4}" type="pres">
      <dgm:prSet presAssocID="{E7F0EAEA-61A1-5943-B654-A0D79B69AE9D}" presName="text" presStyleLbl="node1" presStyleIdx="0" presStyleCnt="2">
        <dgm:presLayoutVars>
          <dgm:bulletEnabled val="1"/>
        </dgm:presLayoutVars>
      </dgm:prSet>
      <dgm:spPr/>
    </dgm:pt>
    <dgm:pt modelId="{06590583-2BCA-4244-8A30-14CE7DBE0A55}" type="pres">
      <dgm:prSet presAssocID="{001BF08B-F148-FF4F-BF6E-7589624BC6CB}" presName="spacer" presStyleCnt="0"/>
      <dgm:spPr/>
    </dgm:pt>
    <dgm:pt modelId="{6D466504-A329-4EFE-905E-3D55955AE872}" type="pres">
      <dgm:prSet presAssocID="{91F2177C-519D-45DC-ABB4-10FD593D90FC}" presName="comp" presStyleCnt="0"/>
      <dgm:spPr/>
    </dgm:pt>
    <dgm:pt modelId="{C5645B77-89EC-4581-B843-59DDE485F68D}" type="pres">
      <dgm:prSet presAssocID="{91F2177C-519D-45DC-ABB4-10FD593D90FC}" presName="box" presStyleLbl="node1" presStyleIdx="1" presStyleCnt="2"/>
      <dgm:spPr/>
    </dgm:pt>
    <dgm:pt modelId="{33D2BE3F-528E-455E-9786-73232313B2AF}" type="pres">
      <dgm:prSet presAssocID="{91F2177C-519D-45DC-ABB4-10FD593D90FC}" presName="img" presStyleLbl="fgImgPlace1" presStyleIdx="1" presStyleCnt="2" custScaleX="6033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dgm:spPr>
      <dgm:extLst>
        <a:ext uri="{E40237B7-FDA0-4F09-8148-C483321AD2D9}">
          <dgm14:cNvPr xmlns:dgm14="http://schemas.microsoft.com/office/drawing/2010/diagram" id="0" name="" descr="Checkmark with solid fill"/>
        </a:ext>
      </dgm:extLst>
    </dgm:pt>
    <dgm:pt modelId="{3F233142-503E-457B-9E61-CF03B5A47F1F}" type="pres">
      <dgm:prSet presAssocID="{91F2177C-519D-45DC-ABB4-10FD593D90FC}" presName="text" presStyleLbl="node1" presStyleIdx="1" presStyleCnt="2">
        <dgm:presLayoutVars>
          <dgm:bulletEnabled val="1"/>
        </dgm:presLayoutVars>
      </dgm:prSet>
      <dgm:spPr/>
    </dgm:pt>
  </dgm:ptLst>
  <dgm:cxnLst>
    <dgm:cxn modelId="{750E5500-5E8F-468C-8568-0A78107A13ED}" type="presOf" srcId="{91F2177C-519D-45DC-ABB4-10FD593D90FC}" destId="{3F233142-503E-457B-9E61-CF03B5A47F1F}" srcOrd="1" destOrd="0" presId="urn:microsoft.com/office/officeart/2005/8/layout/vList4"/>
    <dgm:cxn modelId="{39CAB00D-533D-4E6C-A85D-E7D117AAD838}" type="presOf" srcId="{91F2177C-519D-45DC-ABB4-10FD593D90FC}" destId="{C5645B77-89EC-4581-B843-59DDE485F68D}" srcOrd="0" destOrd="0" presId="urn:microsoft.com/office/officeart/2005/8/layout/vList4"/>
    <dgm:cxn modelId="{BADD954F-C8AB-423F-BFAA-0623E7E1AEF6}" srcId="{0D2B6816-FD9B-7940-AC4F-4A064E7E0941}" destId="{E7F0EAEA-61A1-5943-B654-A0D79B69AE9D}" srcOrd="0" destOrd="0" parTransId="{A938028D-202D-454D-B2D2-5C27A5BCB3D2}" sibTransId="{001BF08B-F148-FF4F-BF6E-7589624BC6CB}"/>
    <dgm:cxn modelId="{7CC2EA82-9E9E-407B-930F-83E466871CFB}" type="presOf" srcId="{E7F0EAEA-61A1-5943-B654-A0D79B69AE9D}" destId="{C06ECD6F-06A5-A74B-BCA3-8BA2DDC669D4}" srcOrd="1" destOrd="0" presId="urn:microsoft.com/office/officeart/2005/8/layout/vList4"/>
    <dgm:cxn modelId="{DC205C8E-A031-4DBA-82CC-05AC3E75DB16}" srcId="{0D2B6816-FD9B-7940-AC4F-4A064E7E0941}" destId="{91F2177C-519D-45DC-ABB4-10FD593D90FC}" srcOrd="1" destOrd="0" parTransId="{780D57F9-E072-4627-ACA9-CD2F96054345}" sibTransId="{6864CEFC-0225-48B8-98B4-CEAEDBED07EF}"/>
    <dgm:cxn modelId="{EBBC73A5-BCD4-1D4E-937A-9BD4929219B6}" type="presOf" srcId="{0D2B6816-FD9B-7940-AC4F-4A064E7E0941}" destId="{4C439AFA-A7B4-9B4F-B926-7CCF54AA380C}" srcOrd="0" destOrd="0" presId="urn:microsoft.com/office/officeart/2005/8/layout/vList4"/>
    <dgm:cxn modelId="{A500D4E1-D909-4204-8F51-FB9D9703737F}" type="presOf" srcId="{E7F0EAEA-61A1-5943-B654-A0D79B69AE9D}" destId="{BC3D4484-6800-434F-8E5D-0D1498352AC4}" srcOrd="0" destOrd="0" presId="urn:microsoft.com/office/officeart/2005/8/layout/vList4"/>
    <dgm:cxn modelId="{28C727CE-BB8E-41B7-B372-9B9060A29F14}" type="presParOf" srcId="{4C439AFA-A7B4-9B4F-B926-7CCF54AA380C}" destId="{A095DEF0-29C7-2D40-9F61-07011480FD16}" srcOrd="0" destOrd="0" presId="urn:microsoft.com/office/officeart/2005/8/layout/vList4"/>
    <dgm:cxn modelId="{DB1C0B0C-EE5A-44C6-A364-9074536F8444}" type="presParOf" srcId="{A095DEF0-29C7-2D40-9F61-07011480FD16}" destId="{BC3D4484-6800-434F-8E5D-0D1498352AC4}" srcOrd="0" destOrd="0" presId="urn:microsoft.com/office/officeart/2005/8/layout/vList4"/>
    <dgm:cxn modelId="{9935DDEC-E854-4402-87B0-F0E2BFBF837E}" type="presParOf" srcId="{A095DEF0-29C7-2D40-9F61-07011480FD16}" destId="{92CC5589-223D-9640-84B2-0492D0A8459E}" srcOrd="1" destOrd="0" presId="urn:microsoft.com/office/officeart/2005/8/layout/vList4"/>
    <dgm:cxn modelId="{5D7FCB00-AD8E-4605-91F9-0F9113E46AE4}" type="presParOf" srcId="{A095DEF0-29C7-2D40-9F61-07011480FD16}" destId="{C06ECD6F-06A5-A74B-BCA3-8BA2DDC669D4}" srcOrd="2" destOrd="0" presId="urn:microsoft.com/office/officeart/2005/8/layout/vList4"/>
    <dgm:cxn modelId="{101D9414-6BC7-4C69-A1AC-91AFEF26BE00}" type="presParOf" srcId="{4C439AFA-A7B4-9B4F-B926-7CCF54AA380C}" destId="{06590583-2BCA-4244-8A30-14CE7DBE0A55}" srcOrd="1" destOrd="0" presId="urn:microsoft.com/office/officeart/2005/8/layout/vList4"/>
    <dgm:cxn modelId="{B109138C-BC9B-4C9F-8610-8EC4F2C1C690}" type="presParOf" srcId="{4C439AFA-A7B4-9B4F-B926-7CCF54AA380C}" destId="{6D466504-A329-4EFE-905E-3D55955AE872}" srcOrd="2" destOrd="0" presId="urn:microsoft.com/office/officeart/2005/8/layout/vList4"/>
    <dgm:cxn modelId="{EF649785-885B-45FA-A267-D27AD5561108}" type="presParOf" srcId="{6D466504-A329-4EFE-905E-3D55955AE872}" destId="{C5645B77-89EC-4581-B843-59DDE485F68D}" srcOrd="0" destOrd="0" presId="urn:microsoft.com/office/officeart/2005/8/layout/vList4"/>
    <dgm:cxn modelId="{1A76B42B-3F40-4E3C-9830-B7B3B2093DD3}" type="presParOf" srcId="{6D466504-A329-4EFE-905E-3D55955AE872}" destId="{33D2BE3F-528E-455E-9786-73232313B2AF}" srcOrd="1" destOrd="0" presId="urn:microsoft.com/office/officeart/2005/8/layout/vList4"/>
    <dgm:cxn modelId="{A84A05CA-DF83-475C-A35F-F5067062B195}" type="presParOf" srcId="{6D466504-A329-4EFE-905E-3D55955AE872}" destId="{3F233142-503E-457B-9E61-CF03B5A47F1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64363-A40F-074A-81C7-BB75A6EAC7C0}">
      <dsp:nvSpPr>
        <dsp:cNvPr id="0" name=""/>
        <dsp:cNvSpPr/>
      </dsp:nvSpPr>
      <dsp:spPr>
        <a:xfrm>
          <a:off x="5680400" y="1977267"/>
          <a:ext cx="4103197" cy="617125"/>
        </a:xfrm>
        <a:custGeom>
          <a:avLst/>
          <a:gdLst/>
          <a:ahLst/>
          <a:cxnLst/>
          <a:rect l="0" t="0" r="0" b="0"/>
          <a:pathLst>
            <a:path>
              <a:moveTo>
                <a:pt x="0" y="0"/>
              </a:moveTo>
              <a:lnTo>
                <a:pt x="0" y="316793"/>
              </a:lnTo>
              <a:lnTo>
                <a:pt x="4103197" y="316793"/>
              </a:lnTo>
              <a:lnTo>
                <a:pt x="4103197" y="617125"/>
              </a:lnTo>
            </a:path>
          </a:pathLst>
        </a:custGeom>
        <a:noFill/>
        <a:ln w="15875"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F387B2-9EB6-0E42-A921-C4975424088B}">
      <dsp:nvSpPr>
        <dsp:cNvPr id="0" name=""/>
        <dsp:cNvSpPr/>
      </dsp:nvSpPr>
      <dsp:spPr>
        <a:xfrm>
          <a:off x="5680400" y="1977267"/>
          <a:ext cx="171918" cy="600664"/>
        </a:xfrm>
        <a:custGeom>
          <a:avLst/>
          <a:gdLst/>
          <a:ahLst/>
          <a:cxnLst/>
          <a:rect l="0" t="0" r="0" b="0"/>
          <a:pathLst>
            <a:path>
              <a:moveTo>
                <a:pt x="0" y="0"/>
              </a:moveTo>
              <a:lnTo>
                <a:pt x="0" y="300332"/>
              </a:lnTo>
              <a:lnTo>
                <a:pt x="171918" y="300332"/>
              </a:lnTo>
              <a:lnTo>
                <a:pt x="171918" y="600664"/>
              </a:lnTo>
            </a:path>
          </a:pathLst>
        </a:custGeom>
        <a:noFill/>
        <a:ln w="15875"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E7B91E-1D73-C541-A4F8-AF1727F4A0F8}">
      <dsp:nvSpPr>
        <dsp:cNvPr id="0" name=""/>
        <dsp:cNvSpPr/>
      </dsp:nvSpPr>
      <dsp:spPr>
        <a:xfrm>
          <a:off x="1754640" y="1977267"/>
          <a:ext cx="3925759" cy="600664"/>
        </a:xfrm>
        <a:custGeom>
          <a:avLst/>
          <a:gdLst/>
          <a:ahLst/>
          <a:cxnLst/>
          <a:rect l="0" t="0" r="0" b="0"/>
          <a:pathLst>
            <a:path>
              <a:moveTo>
                <a:pt x="3925759" y="0"/>
              </a:moveTo>
              <a:lnTo>
                <a:pt x="3925759" y="300332"/>
              </a:lnTo>
              <a:lnTo>
                <a:pt x="0" y="300332"/>
              </a:lnTo>
              <a:lnTo>
                <a:pt x="0" y="600664"/>
              </a:lnTo>
            </a:path>
          </a:pathLst>
        </a:custGeom>
        <a:noFill/>
        <a:ln w="15875"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951517-17E0-314F-B247-EFFD5283B5B8}">
      <dsp:nvSpPr>
        <dsp:cNvPr id="0" name=""/>
        <dsp:cNvSpPr/>
      </dsp:nvSpPr>
      <dsp:spPr>
        <a:xfrm>
          <a:off x="2548747" y="547113"/>
          <a:ext cx="6263304" cy="1430154"/>
        </a:xfrm>
        <a:prstGeom prst="rect">
          <a:avLst/>
        </a:prstGeom>
        <a:solidFill>
          <a:schemeClr val="accent3">
            <a:alpha val="80000"/>
            <a:hueOff val="0"/>
            <a:satOff val="0"/>
            <a:lumOff val="0"/>
            <a:alphaOff val="0"/>
          </a:schemeClr>
        </a:solidFill>
        <a:ln w="25400" cap="flat" cmpd="sng" algn="ctr">
          <a:solidFill>
            <a:schemeClr val="bg2"/>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i="0" kern="1200" dirty="0"/>
            <a:t>Role of the Adjudicator</a:t>
          </a:r>
          <a:endParaRPr lang="en-AU" sz="4000" b="1" kern="1200" dirty="0"/>
        </a:p>
      </dsp:txBody>
      <dsp:txXfrm>
        <a:off x="2548747" y="547113"/>
        <a:ext cx="6263304" cy="1430154"/>
      </dsp:txXfrm>
    </dsp:sp>
    <dsp:sp modelId="{44F8BDB1-B6F1-5542-8D94-B3FE090A0D48}">
      <dsp:nvSpPr>
        <dsp:cNvPr id="0" name=""/>
        <dsp:cNvSpPr/>
      </dsp:nvSpPr>
      <dsp:spPr>
        <a:xfrm>
          <a:off x="5518" y="2577932"/>
          <a:ext cx="3498243" cy="1430154"/>
        </a:xfrm>
        <a:prstGeom prst="rect">
          <a:avLst/>
        </a:prstGeom>
        <a:solidFill>
          <a:schemeClr val="accent3">
            <a:alpha val="70000"/>
            <a:hueOff val="0"/>
            <a:satOff val="0"/>
            <a:lumOff val="0"/>
            <a:alphaOff val="0"/>
          </a:schemeClr>
        </a:solidFill>
        <a:ln w="25400" cap="flat" cmpd="sng" algn="ctr">
          <a:solidFill>
            <a:schemeClr val="bg2"/>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0" i="0" u="sng" kern="1200" dirty="0"/>
            <a:t>Evaluate</a:t>
          </a:r>
          <a:r>
            <a:rPr lang="en-US" sz="3200" b="0" i="0" kern="1200" dirty="0"/>
            <a:t> </a:t>
          </a:r>
          <a:br>
            <a:rPr lang="en-US" sz="3200" b="0" i="0" kern="1200" dirty="0"/>
          </a:br>
          <a:r>
            <a:rPr lang="en-US" sz="2400" b="0" i="0" kern="1200" dirty="0"/>
            <a:t>the debate</a:t>
          </a:r>
          <a:endParaRPr lang="en-AU" sz="2400" b="0" kern="1200" dirty="0"/>
        </a:p>
      </dsp:txBody>
      <dsp:txXfrm>
        <a:off x="5518" y="2577932"/>
        <a:ext cx="3498243" cy="1430154"/>
      </dsp:txXfrm>
    </dsp:sp>
    <dsp:sp modelId="{A182C053-77E2-9542-B817-D00057EBB6E7}">
      <dsp:nvSpPr>
        <dsp:cNvPr id="0" name=""/>
        <dsp:cNvSpPr/>
      </dsp:nvSpPr>
      <dsp:spPr>
        <a:xfrm>
          <a:off x="4104427" y="2577932"/>
          <a:ext cx="3495783" cy="1430154"/>
        </a:xfrm>
        <a:prstGeom prst="rect">
          <a:avLst/>
        </a:prstGeom>
        <a:solidFill>
          <a:schemeClr val="accent3">
            <a:alpha val="70000"/>
            <a:hueOff val="0"/>
            <a:satOff val="0"/>
            <a:lumOff val="0"/>
            <a:alphaOff val="0"/>
          </a:schemeClr>
        </a:solidFill>
        <a:ln w="25400" cap="flat" cmpd="sng" algn="ctr">
          <a:solidFill>
            <a:schemeClr val="bg2"/>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0" i="0" u="sng" kern="1200" dirty="0"/>
            <a:t>Educate</a:t>
          </a:r>
          <a:r>
            <a:rPr lang="en-US" sz="3200" b="0" i="0" kern="1200" dirty="0"/>
            <a:t> </a:t>
          </a:r>
          <a:br>
            <a:rPr lang="en-US" sz="3200" b="0" i="0" kern="1200" dirty="0"/>
          </a:br>
          <a:r>
            <a:rPr lang="en-US" sz="2400" b="0" i="0" kern="1200" dirty="0"/>
            <a:t>the debaters</a:t>
          </a:r>
          <a:endParaRPr lang="en-AU" sz="2400" b="0" kern="1200" dirty="0"/>
        </a:p>
      </dsp:txBody>
      <dsp:txXfrm>
        <a:off x="4104427" y="2577932"/>
        <a:ext cx="3495783" cy="1430154"/>
      </dsp:txXfrm>
    </dsp:sp>
    <dsp:sp modelId="{74ACD9DD-801B-6942-A73B-424D5543480A}">
      <dsp:nvSpPr>
        <dsp:cNvPr id="0" name=""/>
        <dsp:cNvSpPr/>
      </dsp:nvSpPr>
      <dsp:spPr>
        <a:xfrm>
          <a:off x="8206394" y="2594393"/>
          <a:ext cx="3154405" cy="1430154"/>
        </a:xfrm>
        <a:prstGeom prst="rect">
          <a:avLst/>
        </a:prstGeom>
        <a:solidFill>
          <a:schemeClr val="accent3">
            <a:alpha val="70000"/>
            <a:hueOff val="0"/>
            <a:satOff val="0"/>
            <a:lumOff val="0"/>
            <a:alphaOff val="0"/>
          </a:schemeClr>
        </a:solidFill>
        <a:ln w="25400" cap="flat" cmpd="sng" algn="ctr">
          <a:solidFill>
            <a:schemeClr val="bg2"/>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GB" sz="3000" u="sng" kern="1200" dirty="0"/>
            <a:t>Encourage</a:t>
          </a:r>
          <a:br>
            <a:rPr lang="en-GB" sz="3000" kern="1200" dirty="0"/>
          </a:br>
          <a:r>
            <a:rPr lang="en-GB" sz="2400" kern="1200" dirty="0"/>
            <a:t>the debaters</a:t>
          </a:r>
          <a:endParaRPr lang="en-GB" sz="3000" kern="1200" dirty="0"/>
        </a:p>
      </dsp:txBody>
      <dsp:txXfrm>
        <a:off x="8206394" y="2594393"/>
        <a:ext cx="3154405" cy="14301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D6909-6366-AB4E-AE74-6A51A1F45C71}">
      <dsp:nvSpPr>
        <dsp:cNvPr id="0" name=""/>
        <dsp:cNvSpPr/>
      </dsp:nvSpPr>
      <dsp:spPr>
        <a:xfrm>
          <a:off x="3550" y="5024"/>
          <a:ext cx="3461493" cy="1065600"/>
        </a:xfrm>
        <a:prstGeom prst="rect">
          <a:avLst/>
        </a:prstGeom>
        <a:solidFill>
          <a:schemeClr val="accent2">
            <a:shade val="80000"/>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150368" rIns="263144" bIns="150368" numCol="1" spcCol="1270" anchor="ctr" anchorCtr="0">
          <a:noAutofit/>
        </a:bodyPr>
        <a:lstStyle/>
        <a:p>
          <a:pPr marL="0" lvl="0" indent="0" algn="ctr" defTabSz="1644650">
            <a:lnSpc>
              <a:spcPct val="90000"/>
            </a:lnSpc>
            <a:spcBef>
              <a:spcPct val="0"/>
            </a:spcBef>
            <a:spcAft>
              <a:spcPct val="35000"/>
            </a:spcAft>
            <a:buNone/>
          </a:pPr>
          <a:r>
            <a:rPr lang="en-AU" sz="3700" b="0" i="0" kern="1200"/>
            <a:t>Matter</a:t>
          </a:r>
          <a:endParaRPr lang="en-AU" sz="3700" kern="1200"/>
        </a:p>
      </dsp:txBody>
      <dsp:txXfrm>
        <a:off x="3550" y="5024"/>
        <a:ext cx="3461493" cy="1065600"/>
      </dsp:txXfrm>
    </dsp:sp>
    <dsp:sp modelId="{6B2C120A-B09D-B846-9023-DF911557DAE4}">
      <dsp:nvSpPr>
        <dsp:cNvPr id="0" name=""/>
        <dsp:cNvSpPr/>
      </dsp:nvSpPr>
      <dsp:spPr>
        <a:xfrm>
          <a:off x="0" y="983140"/>
          <a:ext cx="3461493" cy="4225570"/>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Arguments</a:t>
          </a:r>
          <a:r>
            <a:rPr lang="en-AU" sz="2000" b="0" i="0" kern="1200">
              <a:solidFill>
                <a:schemeClr val="tx2">
                  <a:lumMod val="50000"/>
                </a:schemeClr>
              </a:solidFill>
            </a:rPr>
            <a:t> – strength, plausibility, relevance, engagement with opposition</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Rebuttal</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Strength of </a:t>
          </a:r>
          <a:r>
            <a:rPr lang="en-AU" sz="2000" b="1" i="0" kern="1200">
              <a:solidFill>
                <a:schemeClr val="tx2">
                  <a:lumMod val="50000"/>
                </a:schemeClr>
              </a:solidFill>
            </a:rPr>
            <a:t>model</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Strength of </a:t>
          </a:r>
          <a:r>
            <a:rPr lang="en-AU" sz="2000" b="1" i="0" kern="1200">
              <a:solidFill>
                <a:schemeClr val="tx2">
                  <a:lumMod val="50000"/>
                </a:schemeClr>
              </a:solidFill>
            </a:rPr>
            <a:t>central</a:t>
          </a:r>
          <a:r>
            <a:rPr lang="en-AU" sz="2000" b="0" i="0" kern="1200">
              <a:solidFill>
                <a:schemeClr val="tx2">
                  <a:lumMod val="50000"/>
                </a:schemeClr>
              </a:solidFill>
            </a:rPr>
            <a:t> </a:t>
          </a:r>
          <a:r>
            <a:rPr lang="en-AU" sz="2000" b="1" i="0" kern="1200">
              <a:solidFill>
                <a:schemeClr val="tx2">
                  <a:lumMod val="50000"/>
                </a:schemeClr>
              </a:solidFill>
            </a:rPr>
            <a:t>premise</a:t>
          </a:r>
          <a:r>
            <a:rPr lang="en-AU" sz="2000" b="0" i="0" kern="1200">
              <a:solidFill>
                <a:schemeClr val="tx2">
                  <a:lumMod val="50000"/>
                </a:schemeClr>
              </a:solidFill>
            </a:rPr>
            <a:t>/</a:t>
          </a:r>
          <a:r>
            <a:rPr lang="en-AU" sz="2000" b="1" i="0" kern="1200">
              <a:solidFill>
                <a:schemeClr val="tx2">
                  <a:lumMod val="50000"/>
                </a:schemeClr>
              </a:solidFill>
            </a:rPr>
            <a:t>case</a:t>
          </a:r>
          <a:r>
            <a:rPr lang="en-AU" sz="2000" b="0" i="0" kern="1200">
              <a:solidFill>
                <a:schemeClr val="tx2">
                  <a:lumMod val="50000"/>
                </a:schemeClr>
              </a:solidFill>
            </a:rPr>
            <a:t> </a:t>
          </a:r>
          <a:r>
            <a:rPr lang="en-AU" sz="2000" b="1" i="0" kern="1200">
              <a:solidFill>
                <a:schemeClr val="tx2">
                  <a:lumMod val="50000"/>
                </a:schemeClr>
              </a:solidFill>
            </a:rPr>
            <a:t>line</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Anything pertaining to </a:t>
          </a:r>
          <a:r>
            <a:rPr lang="en-AU" sz="2000" b="1" i="0" kern="1200">
              <a:solidFill>
                <a:schemeClr val="tx2">
                  <a:lumMod val="50000"/>
                </a:schemeClr>
              </a:solidFill>
            </a:rPr>
            <a:t>content</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Going </a:t>
          </a:r>
          <a:r>
            <a:rPr lang="en-AU" sz="2000" b="1" i="0" u="sng" kern="1200">
              <a:solidFill>
                <a:schemeClr val="tx2">
                  <a:lumMod val="50000"/>
                </a:schemeClr>
              </a:solidFill>
            </a:rPr>
            <a:t>under</a:t>
          </a:r>
          <a:r>
            <a:rPr lang="en-AU" sz="2000" b="0" i="0" kern="1200">
              <a:solidFill>
                <a:schemeClr val="tx2">
                  <a:lumMod val="50000"/>
                </a:schemeClr>
              </a:solidFill>
            </a:rPr>
            <a:t> </a:t>
          </a:r>
          <a:r>
            <a:rPr lang="en-AU" sz="2000" b="1" i="0" kern="1200">
              <a:solidFill>
                <a:schemeClr val="tx2">
                  <a:lumMod val="50000"/>
                </a:schemeClr>
              </a:solidFill>
            </a:rPr>
            <a:t>time</a:t>
          </a:r>
          <a:endParaRPr lang="en-AU" sz="2000" b="1" kern="1200">
            <a:solidFill>
              <a:schemeClr val="tx2">
                <a:lumMod val="50000"/>
              </a:schemeClr>
            </a:solidFill>
          </a:endParaRPr>
        </a:p>
      </dsp:txBody>
      <dsp:txXfrm>
        <a:off x="0" y="983140"/>
        <a:ext cx="3461493" cy="4225570"/>
      </dsp:txXfrm>
    </dsp:sp>
    <dsp:sp modelId="{F42CA763-12CC-1F40-A646-B19B663046A7}">
      <dsp:nvSpPr>
        <dsp:cNvPr id="0" name=""/>
        <dsp:cNvSpPr/>
      </dsp:nvSpPr>
      <dsp:spPr>
        <a:xfrm>
          <a:off x="3949653" y="5024"/>
          <a:ext cx="3461493" cy="1065600"/>
        </a:xfrm>
        <a:prstGeom prst="rect">
          <a:avLst/>
        </a:prstGeom>
        <a:solidFill>
          <a:schemeClr val="accent2">
            <a:shade val="80000"/>
            <a:hueOff val="-220634"/>
            <a:satOff val="-14843"/>
            <a:lumOff val="15941"/>
            <a:alphaOff val="0"/>
          </a:schemeClr>
        </a:solidFill>
        <a:ln w="15875" cap="flat" cmpd="sng" algn="ctr">
          <a:solidFill>
            <a:schemeClr val="accent2">
              <a:shade val="80000"/>
              <a:hueOff val="-220634"/>
              <a:satOff val="-14843"/>
              <a:lumOff val="159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150368" rIns="263144" bIns="150368" numCol="1" spcCol="1270" anchor="ctr" anchorCtr="0">
          <a:noAutofit/>
        </a:bodyPr>
        <a:lstStyle/>
        <a:p>
          <a:pPr marL="0" lvl="0" indent="0" algn="ctr" defTabSz="1644650">
            <a:lnSpc>
              <a:spcPct val="90000"/>
            </a:lnSpc>
            <a:spcBef>
              <a:spcPct val="0"/>
            </a:spcBef>
            <a:spcAft>
              <a:spcPct val="35000"/>
            </a:spcAft>
            <a:buNone/>
          </a:pPr>
          <a:r>
            <a:rPr lang="en-AU" sz="3700" b="0" i="0" kern="1200"/>
            <a:t>Manner </a:t>
          </a:r>
          <a:endParaRPr lang="en-AU" sz="3700" kern="1200"/>
        </a:p>
      </dsp:txBody>
      <dsp:txXfrm>
        <a:off x="3949653" y="5024"/>
        <a:ext cx="3461493" cy="1065600"/>
      </dsp:txXfrm>
    </dsp:sp>
    <dsp:sp modelId="{F8C5DB9C-CB29-084B-A33E-366D6EE4742F}">
      <dsp:nvSpPr>
        <dsp:cNvPr id="0" name=""/>
        <dsp:cNvSpPr/>
      </dsp:nvSpPr>
      <dsp:spPr>
        <a:xfrm>
          <a:off x="3946087" y="983140"/>
          <a:ext cx="3461493" cy="4225570"/>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Anything pertaining to the speaker’s </a:t>
          </a:r>
          <a:r>
            <a:rPr lang="en-AU" sz="2000" b="1" i="0" kern="1200">
              <a:solidFill>
                <a:schemeClr val="tx2">
                  <a:lumMod val="50000"/>
                </a:schemeClr>
              </a:solidFill>
            </a:rPr>
            <a:t>presentation</a:t>
          </a:r>
          <a:r>
            <a:rPr lang="en-AU" sz="2000" b="0" i="0" kern="1200">
              <a:solidFill>
                <a:schemeClr val="tx2">
                  <a:lumMod val="50000"/>
                </a:schemeClr>
              </a:solidFill>
            </a:rPr>
            <a:t> </a:t>
          </a:r>
          <a:r>
            <a:rPr lang="en-AU" sz="2000" b="1" i="0" kern="1200">
              <a:solidFill>
                <a:schemeClr val="tx2">
                  <a:lumMod val="50000"/>
                </a:schemeClr>
              </a:solidFill>
            </a:rPr>
            <a:t>style</a:t>
          </a:r>
          <a:r>
            <a:rPr lang="en-AU" sz="2000" b="0" i="0" kern="1200">
              <a:solidFill>
                <a:schemeClr val="tx2">
                  <a:lumMod val="50000"/>
                </a:schemeClr>
              </a:solidFill>
            </a:rPr>
            <a:t> and </a:t>
          </a:r>
          <a:r>
            <a:rPr lang="en-AU" sz="2000" b="1" i="0" kern="1200">
              <a:solidFill>
                <a:schemeClr val="tx2">
                  <a:lumMod val="50000"/>
                </a:schemeClr>
              </a:solidFill>
            </a:rPr>
            <a:t>mannerisms</a:t>
          </a:r>
          <a:r>
            <a:rPr lang="en-AU" sz="2000" b="0" i="0" kern="1200">
              <a:solidFill>
                <a:schemeClr val="tx2">
                  <a:lumMod val="50000"/>
                </a:schemeClr>
              </a:solidFill>
            </a:rPr>
            <a:t> – gesture, tone, pace, etc.</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dirty="0">
              <a:solidFill>
                <a:schemeClr val="tx2">
                  <a:lumMod val="50000"/>
                </a:schemeClr>
              </a:solidFill>
            </a:rPr>
            <a:t>Personal</a:t>
          </a:r>
          <a:r>
            <a:rPr lang="en-AU" sz="2000" b="0" i="0" kern="1200" dirty="0">
              <a:solidFill>
                <a:schemeClr val="tx2">
                  <a:lumMod val="50000"/>
                </a:schemeClr>
              </a:solidFill>
            </a:rPr>
            <a:t> </a:t>
          </a:r>
          <a:r>
            <a:rPr lang="en-AU" sz="2000" b="1" i="0" kern="1200" dirty="0">
              <a:solidFill>
                <a:schemeClr val="tx2">
                  <a:lumMod val="50000"/>
                </a:schemeClr>
              </a:solidFill>
            </a:rPr>
            <a:t>presentation</a:t>
          </a:r>
          <a:endParaRPr lang="en-AU" sz="2000" kern="1200" dirty="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Teamwork</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Sportsmanship</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Conduct</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Use of appropriately formal </a:t>
          </a:r>
          <a:r>
            <a:rPr lang="en-AU" sz="2000" b="1" i="0" kern="1200">
              <a:solidFill>
                <a:schemeClr val="tx2">
                  <a:lumMod val="50000"/>
                </a:schemeClr>
              </a:solidFill>
            </a:rPr>
            <a:t>language</a:t>
          </a:r>
          <a:r>
            <a:rPr lang="en-AU" sz="2000" b="0" i="0" kern="1200">
              <a:solidFill>
                <a:schemeClr val="tx2">
                  <a:lumMod val="50000"/>
                </a:schemeClr>
              </a:solidFill>
            </a:rPr>
            <a:t> </a:t>
          </a:r>
          <a:endParaRPr lang="en-AU" sz="2000" kern="1200">
            <a:solidFill>
              <a:schemeClr val="tx2">
                <a:lumMod val="50000"/>
              </a:schemeClr>
            </a:solidFill>
          </a:endParaRPr>
        </a:p>
      </dsp:txBody>
      <dsp:txXfrm>
        <a:off x="3946087" y="983140"/>
        <a:ext cx="3461493" cy="4225570"/>
      </dsp:txXfrm>
    </dsp:sp>
    <dsp:sp modelId="{C018BE6E-8084-FD4A-B9D4-694A370A3032}">
      <dsp:nvSpPr>
        <dsp:cNvPr id="0" name=""/>
        <dsp:cNvSpPr/>
      </dsp:nvSpPr>
      <dsp:spPr>
        <a:xfrm>
          <a:off x="7895756" y="5024"/>
          <a:ext cx="3461493" cy="1065600"/>
        </a:xfrm>
        <a:prstGeom prst="rect">
          <a:avLst/>
        </a:prstGeom>
        <a:solidFill>
          <a:schemeClr val="accent2">
            <a:shade val="80000"/>
            <a:hueOff val="-441268"/>
            <a:satOff val="-29686"/>
            <a:lumOff val="31881"/>
            <a:alphaOff val="0"/>
          </a:schemeClr>
        </a:solidFill>
        <a:ln w="15875" cap="flat" cmpd="sng" algn="ctr">
          <a:solidFill>
            <a:schemeClr val="accent2">
              <a:shade val="80000"/>
              <a:hueOff val="-441268"/>
              <a:satOff val="-29686"/>
              <a:lumOff val="3188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150368" rIns="263144" bIns="150368" numCol="1" spcCol="1270" anchor="ctr" anchorCtr="0">
          <a:noAutofit/>
        </a:bodyPr>
        <a:lstStyle/>
        <a:p>
          <a:pPr marL="0" lvl="0" indent="0" algn="ctr" defTabSz="1644650">
            <a:lnSpc>
              <a:spcPct val="90000"/>
            </a:lnSpc>
            <a:spcBef>
              <a:spcPct val="0"/>
            </a:spcBef>
            <a:spcAft>
              <a:spcPct val="35000"/>
            </a:spcAft>
            <a:buNone/>
          </a:pPr>
          <a:r>
            <a:rPr lang="en-AU" sz="3700" b="0" i="0" kern="1200"/>
            <a:t>Method</a:t>
          </a:r>
          <a:endParaRPr lang="en-AU" sz="3700" kern="1200"/>
        </a:p>
      </dsp:txBody>
      <dsp:txXfrm>
        <a:off x="7895756" y="5024"/>
        <a:ext cx="3461493" cy="1065600"/>
      </dsp:txXfrm>
    </dsp:sp>
    <dsp:sp modelId="{EF69416A-A0FD-0149-833D-EF80A6B147B4}">
      <dsp:nvSpPr>
        <dsp:cNvPr id="0" name=""/>
        <dsp:cNvSpPr/>
      </dsp:nvSpPr>
      <dsp:spPr>
        <a:xfrm>
          <a:off x="7892190" y="983140"/>
          <a:ext cx="3461493" cy="4225570"/>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Structure</a:t>
          </a:r>
          <a:r>
            <a:rPr lang="en-AU" sz="2000" b="0" i="0" kern="1200">
              <a:solidFill>
                <a:schemeClr val="tx2">
                  <a:lumMod val="50000"/>
                </a:schemeClr>
              </a:solidFill>
            </a:rPr>
            <a:t> – both of an entire speech (</a:t>
          </a:r>
          <a:r>
            <a:rPr lang="en-AU" sz="2000" b="0" i="0" kern="1200" err="1">
              <a:solidFill>
                <a:schemeClr val="tx2">
                  <a:lumMod val="50000"/>
                </a:schemeClr>
              </a:solidFill>
            </a:rPr>
            <a:t>inc.</a:t>
          </a:r>
          <a:r>
            <a:rPr lang="en-AU" sz="2000" b="0" i="0" kern="1200">
              <a:solidFill>
                <a:schemeClr val="tx2">
                  <a:lumMod val="50000"/>
                </a:schemeClr>
              </a:solidFill>
            </a:rPr>
            <a:t> summaries etc.) and individual points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dirty="0">
              <a:solidFill>
                <a:schemeClr val="tx2">
                  <a:lumMod val="50000"/>
                </a:schemeClr>
              </a:solidFill>
            </a:rPr>
            <a:t>Existence of a clear </a:t>
          </a:r>
          <a:r>
            <a:rPr lang="en-AU" sz="2000" b="1" i="0" kern="1200" dirty="0">
              <a:solidFill>
                <a:schemeClr val="tx2">
                  <a:lumMod val="50000"/>
                </a:schemeClr>
              </a:solidFill>
            </a:rPr>
            <a:t>case line</a:t>
          </a:r>
          <a:r>
            <a:rPr lang="en-AU" sz="2000" b="0" i="0" kern="1200" dirty="0">
              <a:solidFill>
                <a:schemeClr val="tx2">
                  <a:lumMod val="50000"/>
                </a:schemeClr>
              </a:solidFill>
            </a:rPr>
            <a:t> and/or </a:t>
          </a:r>
          <a:r>
            <a:rPr lang="en-AU" sz="2000" b="1" i="0" kern="1200" dirty="0">
              <a:solidFill>
                <a:schemeClr val="tx2">
                  <a:lumMod val="50000"/>
                </a:schemeClr>
              </a:solidFill>
            </a:rPr>
            <a:t>model </a:t>
          </a:r>
          <a:endParaRPr lang="en-AU" sz="2000" b="1" kern="1200" dirty="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dirty="0">
              <a:solidFill>
                <a:schemeClr val="tx2">
                  <a:lumMod val="50000"/>
                </a:schemeClr>
              </a:solidFill>
            </a:rPr>
            <a:t>Greetings</a:t>
          </a:r>
          <a:endParaRPr lang="en-AU" sz="2000" b="1" kern="1200" dirty="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dirty="0">
              <a:solidFill>
                <a:schemeClr val="tx2">
                  <a:lumMod val="50000"/>
                </a:schemeClr>
              </a:solidFill>
            </a:rPr>
            <a:t>Definitions</a:t>
          </a:r>
          <a:endParaRPr lang="en-AU" sz="2000" b="1" kern="1200" dirty="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kern="1200" dirty="0">
              <a:solidFill>
                <a:schemeClr val="tx2">
                  <a:lumMod val="50000"/>
                </a:schemeClr>
              </a:solidFill>
            </a:rPr>
            <a:t>Signposting</a:t>
          </a:r>
        </a:p>
        <a:p>
          <a:pPr marL="228600" lvl="1" indent="-228600" algn="l" defTabSz="889000">
            <a:lnSpc>
              <a:spcPct val="100000"/>
            </a:lnSpc>
            <a:spcBef>
              <a:spcPct val="0"/>
            </a:spcBef>
            <a:spcAft>
              <a:spcPct val="15000"/>
            </a:spcAft>
            <a:buChar char="•"/>
          </a:pPr>
          <a:r>
            <a:rPr lang="en-AU" sz="2000" b="1" i="0" kern="1200" dirty="0">
              <a:solidFill>
                <a:schemeClr val="tx2">
                  <a:lumMod val="50000"/>
                </a:schemeClr>
              </a:solidFill>
            </a:rPr>
            <a:t>Splits</a:t>
          </a:r>
          <a:endParaRPr lang="en-AU" sz="2000" b="1" kern="1200" dirty="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dirty="0">
              <a:solidFill>
                <a:schemeClr val="tx2">
                  <a:lumMod val="50000"/>
                </a:schemeClr>
              </a:solidFill>
            </a:rPr>
            <a:t>Going </a:t>
          </a:r>
          <a:r>
            <a:rPr lang="en-AU" sz="2000" b="1" i="0" u="sng" kern="1200" dirty="0">
              <a:solidFill>
                <a:schemeClr val="tx2">
                  <a:lumMod val="50000"/>
                </a:schemeClr>
              </a:solidFill>
            </a:rPr>
            <a:t>over</a:t>
          </a:r>
          <a:r>
            <a:rPr lang="en-AU" sz="2000" b="0" i="0" kern="1200" dirty="0">
              <a:solidFill>
                <a:schemeClr val="tx2">
                  <a:lumMod val="50000"/>
                </a:schemeClr>
              </a:solidFill>
            </a:rPr>
            <a:t> </a:t>
          </a:r>
          <a:r>
            <a:rPr lang="en-AU" sz="2000" b="1" i="0" kern="1200" dirty="0">
              <a:solidFill>
                <a:schemeClr val="tx2">
                  <a:lumMod val="50000"/>
                </a:schemeClr>
              </a:solidFill>
            </a:rPr>
            <a:t>time</a:t>
          </a:r>
          <a:endParaRPr lang="en-AU" sz="2000" kern="1200" dirty="0">
            <a:solidFill>
              <a:schemeClr val="tx2">
                <a:lumMod val="50000"/>
              </a:schemeClr>
            </a:solidFill>
          </a:endParaRPr>
        </a:p>
      </dsp:txBody>
      <dsp:txXfrm>
        <a:off x="7892190" y="983140"/>
        <a:ext cx="3461493" cy="42255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D4484-6800-434F-8E5D-0D1498352AC4}">
      <dsp:nvSpPr>
        <dsp:cNvPr id="0" name=""/>
        <dsp:cNvSpPr/>
      </dsp:nvSpPr>
      <dsp:spPr>
        <a:xfrm>
          <a:off x="0" y="0"/>
          <a:ext cx="11056873" cy="1363645"/>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AU" sz="2800" kern="1200"/>
            <a:t>To provide an accurate dictionary definition of every single word in the topic.</a:t>
          </a:r>
        </a:p>
      </dsp:txBody>
      <dsp:txXfrm>
        <a:off x="2347739" y="0"/>
        <a:ext cx="8709133" cy="1363645"/>
      </dsp:txXfrm>
    </dsp:sp>
    <dsp:sp modelId="{92CC5589-223D-9640-84B2-0492D0A8459E}">
      <dsp:nvSpPr>
        <dsp:cNvPr id="0" name=""/>
        <dsp:cNvSpPr/>
      </dsp:nvSpPr>
      <dsp:spPr>
        <a:xfrm>
          <a:off x="574935" y="136364"/>
          <a:ext cx="1334232" cy="109091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645B77-89EC-4581-B843-59DDE485F68D}">
      <dsp:nvSpPr>
        <dsp:cNvPr id="0" name=""/>
        <dsp:cNvSpPr/>
      </dsp:nvSpPr>
      <dsp:spPr>
        <a:xfrm>
          <a:off x="0" y="1500009"/>
          <a:ext cx="11056873" cy="1363645"/>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AU" sz="2800" kern="1200"/>
            <a:t>To clarify any potentially unclear terms in the topic and set clear and reasonable parameters for the debate.</a:t>
          </a:r>
        </a:p>
      </dsp:txBody>
      <dsp:txXfrm>
        <a:off x="2347739" y="1500009"/>
        <a:ext cx="8709133" cy="1363645"/>
      </dsp:txXfrm>
    </dsp:sp>
    <dsp:sp modelId="{33D2BE3F-528E-455E-9786-73232313B2AF}">
      <dsp:nvSpPr>
        <dsp:cNvPr id="0" name=""/>
        <dsp:cNvSpPr/>
      </dsp:nvSpPr>
      <dsp:spPr>
        <a:xfrm>
          <a:off x="574935" y="1636374"/>
          <a:ext cx="1334232" cy="109091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D4484-6800-434F-8E5D-0D1498352AC4}">
      <dsp:nvSpPr>
        <dsp:cNvPr id="0" name=""/>
        <dsp:cNvSpPr/>
      </dsp:nvSpPr>
      <dsp:spPr>
        <a:xfrm>
          <a:off x="0" y="0"/>
          <a:ext cx="9182765" cy="1751248"/>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AU" sz="1600" kern="1200">
              <a:solidFill>
                <a:schemeClr val="tx1">
                  <a:lumMod val="65000"/>
                  <a:lumOff val="35000"/>
                </a:schemeClr>
              </a:solidFill>
              <a:latin typeface="Raleway"/>
            </a:rPr>
            <a:t>We define 'summer' as 'the season between spring and autumn comprising in the southern hemisphere as the months of December, January and February', 'is' as 'to be', 'better' as 'more desirable, satisfactory or effective' , 'than' as 'introducing the second element in a comparison', and 'winter' as 'the season between autumn and spring comprising in the second hemisphere as the months of June, July and August'.</a:t>
          </a:r>
        </a:p>
      </dsp:txBody>
      <dsp:txXfrm>
        <a:off x="2011677" y="0"/>
        <a:ext cx="7171087" cy="1751248"/>
      </dsp:txXfrm>
    </dsp:sp>
    <dsp:sp modelId="{92CC5589-223D-9640-84B2-0492D0A8459E}">
      <dsp:nvSpPr>
        <dsp:cNvPr id="0" name=""/>
        <dsp:cNvSpPr/>
      </dsp:nvSpPr>
      <dsp:spPr>
        <a:xfrm>
          <a:off x="539359" y="175124"/>
          <a:ext cx="1108084" cy="140099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645B77-89EC-4581-B843-59DDE485F68D}">
      <dsp:nvSpPr>
        <dsp:cNvPr id="0" name=""/>
        <dsp:cNvSpPr/>
      </dsp:nvSpPr>
      <dsp:spPr>
        <a:xfrm>
          <a:off x="0" y="1926373"/>
          <a:ext cx="9182765" cy="1751248"/>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AU" sz="1600" kern="1200">
              <a:latin typeface="Raleway"/>
            </a:rPr>
            <a:t>We define ‘summer’ simply as the warmest months of the year and, likewise, ‘winter’ as the coldest months of the year. We don’t believe the precise start and end dates of these seasons are relevant in the spirit of this topic. We also think that the most essential term in tonight’s debate is ‘better than’. What does it mean for one season to be ‘better than’ another? We think it means that, when all pros AND cons are weighed up, one season will have more positive aspects overall.</a:t>
          </a:r>
        </a:p>
      </dsp:txBody>
      <dsp:txXfrm>
        <a:off x="2011677" y="1926373"/>
        <a:ext cx="7171087" cy="1751248"/>
      </dsp:txXfrm>
    </dsp:sp>
    <dsp:sp modelId="{33D2BE3F-528E-455E-9786-73232313B2AF}">
      <dsp:nvSpPr>
        <dsp:cNvPr id="0" name=""/>
        <dsp:cNvSpPr/>
      </dsp:nvSpPr>
      <dsp:spPr>
        <a:xfrm>
          <a:off x="539359" y="2101498"/>
          <a:ext cx="1108084" cy="140099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A15DD-18AC-4F32-93DF-32FF43CF2715}">
      <dsp:nvSpPr>
        <dsp:cNvPr id="0" name=""/>
        <dsp:cNvSpPr/>
      </dsp:nvSpPr>
      <dsp:spPr>
        <a:xfrm>
          <a:off x="489253" y="291288"/>
          <a:ext cx="793388" cy="7933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A53FE5-6B0E-4D09-A130-AD5D84BB5EDE}">
      <dsp:nvSpPr>
        <dsp:cNvPr id="0" name=""/>
        <dsp:cNvSpPr/>
      </dsp:nvSpPr>
      <dsp:spPr>
        <a:xfrm>
          <a:off x="4405" y="1476385"/>
          <a:ext cx="1763085" cy="1425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i="1" kern="1200" dirty="0"/>
            <a:t>A summary statement of your overall argument – DO NOT use a cliche</a:t>
          </a:r>
          <a:endParaRPr lang="en-US" sz="1600" kern="1200" dirty="0"/>
        </a:p>
      </dsp:txBody>
      <dsp:txXfrm>
        <a:off x="4405" y="1476385"/>
        <a:ext cx="1763085" cy="1425620"/>
      </dsp:txXfrm>
    </dsp:sp>
    <dsp:sp modelId="{A2D74B4B-030D-422D-A391-C9FDA3DECFC9}">
      <dsp:nvSpPr>
        <dsp:cNvPr id="0" name=""/>
        <dsp:cNvSpPr/>
      </dsp:nvSpPr>
      <dsp:spPr>
        <a:xfrm>
          <a:off x="2560879" y="291288"/>
          <a:ext cx="793388" cy="7933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C69489-C141-47BC-9337-E248B8DCA4E0}">
      <dsp:nvSpPr>
        <dsp:cNvPr id="0" name=""/>
        <dsp:cNvSpPr/>
      </dsp:nvSpPr>
      <dsp:spPr>
        <a:xfrm>
          <a:off x="2076031" y="1476385"/>
          <a:ext cx="1763085" cy="1425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All team arguments must work to prove this</a:t>
          </a:r>
        </a:p>
      </dsp:txBody>
      <dsp:txXfrm>
        <a:off x="2076031" y="1476385"/>
        <a:ext cx="1763085" cy="1425620"/>
      </dsp:txXfrm>
    </dsp:sp>
    <dsp:sp modelId="{83084180-2F89-4B6F-9E12-C02D296C84ED}">
      <dsp:nvSpPr>
        <dsp:cNvPr id="0" name=""/>
        <dsp:cNvSpPr/>
      </dsp:nvSpPr>
      <dsp:spPr>
        <a:xfrm>
          <a:off x="4632505" y="291288"/>
          <a:ext cx="793388" cy="7933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445A50-13B3-42AF-BA0D-7BFB575B49DE}">
      <dsp:nvSpPr>
        <dsp:cNvPr id="0" name=""/>
        <dsp:cNvSpPr/>
      </dsp:nvSpPr>
      <dsp:spPr>
        <a:xfrm>
          <a:off x="4147657" y="1476385"/>
          <a:ext cx="1763085" cy="1425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A winning team will have a strong case line that all team members have worked together to prove</a:t>
          </a:r>
        </a:p>
      </dsp:txBody>
      <dsp:txXfrm>
        <a:off x="4147657" y="1476385"/>
        <a:ext cx="1763085" cy="1425620"/>
      </dsp:txXfrm>
    </dsp:sp>
    <dsp:sp modelId="{F2EE5E5A-2970-4EC5-AFA2-100DFF264FF8}">
      <dsp:nvSpPr>
        <dsp:cNvPr id="0" name=""/>
        <dsp:cNvSpPr/>
      </dsp:nvSpPr>
      <dsp:spPr>
        <a:xfrm>
          <a:off x="6704131" y="291288"/>
          <a:ext cx="793388" cy="7933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9C6754-155B-4DB3-B129-EBD2B9B3E24C}">
      <dsp:nvSpPr>
        <dsp:cNvPr id="0" name=""/>
        <dsp:cNvSpPr/>
      </dsp:nvSpPr>
      <dsp:spPr>
        <a:xfrm>
          <a:off x="6219283" y="1476385"/>
          <a:ext cx="1763085" cy="1425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The case line should be tied to the speakers’ points</a:t>
          </a:r>
        </a:p>
      </dsp:txBody>
      <dsp:txXfrm>
        <a:off x="6219283" y="1476385"/>
        <a:ext cx="1763085" cy="1425620"/>
      </dsp:txXfrm>
    </dsp:sp>
    <dsp:sp modelId="{4B7FF9E8-958A-4612-9E34-5172414B05EB}">
      <dsp:nvSpPr>
        <dsp:cNvPr id="0" name=""/>
        <dsp:cNvSpPr/>
      </dsp:nvSpPr>
      <dsp:spPr>
        <a:xfrm>
          <a:off x="8775757" y="291288"/>
          <a:ext cx="793388" cy="79338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5CBA9F-643B-4A6B-BCB3-7AF5154090E2}">
      <dsp:nvSpPr>
        <dsp:cNvPr id="0" name=""/>
        <dsp:cNvSpPr/>
      </dsp:nvSpPr>
      <dsp:spPr>
        <a:xfrm>
          <a:off x="8290908" y="1476385"/>
          <a:ext cx="1763085" cy="1425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Avoid too much repetition of the case line – saying it at the beginning and end of a speech is enough</a:t>
          </a:r>
        </a:p>
      </dsp:txBody>
      <dsp:txXfrm>
        <a:off x="8290908" y="1476385"/>
        <a:ext cx="1763085" cy="14256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D4484-6800-434F-8E5D-0D1498352AC4}">
      <dsp:nvSpPr>
        <dsp:cNvPr id="0" name=""/>
        <dsp:cNvSpPr/>
      </dsp:nvSpPr>
      <dsp:spPr>
        <a:xfrm>
          <a:off x="0" y="0"/>
          <a:ext cx="9182765" cy="1108726"/>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AU" sz="2300" b="1" i="0" kern="1200">
              <a:latin typeface="Raleway ExtraBold"/>
            </a:rPr>
            <a:t> Friends, sun, sand and sea - that’s sounds like a summer to me </a:t>
          </a:r>
          <a:endParaRPr lang="en-AU" sz="2300" b="1" i="0" kern="1200"/>
        </a:p>
      </dsp:txBody>
      <dsp:txXfrm>
        <a:off x="1947425" y="0"/>
        <a:ext cx="7235339" cy="1108726"/>
      </dsp:txXfrm>
    </dsp:sp>
    <dsp:sp modelId="{92CC5589-223D-9640-84B2-0492D0A8459E}">
      <dsp:nvSpPr>
        <dsp:cNvPr id="0" name=""/>
        <dsp:cNvSpPr/>
      </dsp:nvSpPr>
      <dsp:spPr>
        <a:xfrm>
          <a:off x="475107" y="110872"/>
          <a:ext cx="1108084" cy="88698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645B77-89EC-4581-B843-59DDE485F68D}">
      <dsp:nvSpPr>
        <dsp:cNvPr id="0" name=""/>
        <dsp:cNvSpPr/>
      </dsp:nvSpPr>
      <dsp:spPr>
        <a:xfrm>
          <a:off x="0" y="1219599"/>
          <a:ext cx="9182765" cy="1108726"/>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AU" sz="2300" b="0" i="0" kern="1200">
              <a:latin typeface="Raleway"/>
            </a:rPr>
            <a:t>We are arguing that summer is better than winter because summer benefits society far more than winter</a:t>
          </a:r>
        </a:p>
      </dsp:txBody>
      <dsp:txXfrm>
        <a:off x="1947425" y="1219599"/>
        <a:ext cx="7235339" cy="1108726"/>
      </dsp:txXfrm>
    </dsp:sp>
    <dsp:sp modelId="{33D2BE3F-528E-455E-9786-73232313B2AF}">
      <dsp:nvSpPr>
        <dsp:cNvPr id="0" name=""/>
        <dsp:cNvSpPr/>
      </dsp:nvSpPr>
      <dsp:spPr>
        <a:xfrm>
          <a:off x="475107" y="1330472"/>
          <a:ext cx="1108084" cy="88698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D4484-6800-434F-8E5D-0D1498352AC4}">
      <dsp:nvSpPr>
        <dsp:cNvPr id="0" name=""/>
        <dsp:cNvSpPr/>
      </dsp:nvSpPr>
      <dsp:spPr>
        <a:xfrm>
          <a:off x="0" y="0"/>
          <a:ext cx="9182765" cy="1108726"/>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AU" sz="1800" b="1" i="0" kern="1200" dirty="0">
              <a:latin typeface="Raleway ExtraBold"/>
            </a:rPr>
            <a:t> </a:t>
          </a:r>
          <a:r>
            <a:rPr lang="en-AU" sz="1800" b="0" i="0" kern="1200" dirty="0"/>
            <a:t>We believe that summer is THE WORST time of year – it’s an ABSOLUTELY INSUFFERABLE, suffocating, horrific, cancer-causing experience that no one could possibly survive, let alone enjoy. </a:t>
          </a:r>
        </a:p>
      </dsp:txBody>
      <dsp:txXfrm>
        <a:off x="1947425" y="0"/>
        <a:ext cx="7235339" cy="1108726"/>
      </dsp:txXfrm>
    </dsp:sp>
    <dsp:sp modelId="{92CC5589-223D-9640-84B2-0492D0A8459E}">
      <dsp:nvSpPr>
        <dsp:cNvPr id="0" name=""/>
        <dsp:cNvSpPr/>
      </dsp:nvSpPr>
      <dsp:spPr>
        <a:xfrm>
          <a:off x="475107" y="110872"/>
          <a:ext cx="1108084" cy="88698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645B77-89EC-4581-B843-59DDE485F68D}">
      <dsp:nvSpPr>
        <dsp:cNvPr id="0" name=""/>
        <dsp:cNvSpPr/>
      </dsp:nvSpPr>
      <dsp:spPr>
        <a:xfrm>
          <a:off x="0" y="1219599"/>
          <a:ext cx="9182765" cy="1108726"/>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AU" sz="1800" b="0" i="0" kern="1200" dirty="0">
              <a:latin typeface="Raleway"/>
            </a:rPr>
            <a:t>We are arguing that summer is not better than winter because there are dangers to society in summer that simply don't exist in winter</a:t>
          </a:r>
        </a:p>
      </dsp:txBody>
      <dsp:txXfrm>
        <a:off x="1947425" y="1219599"/>
        <a:ext cx="7235339" cy="1108726"/>
      </dsp:txXfrm>
    </dsp:sp>
    <dsp:sp modelId="{33D2BE3F-528E-455E-9786-73232313B2AF}">
      <dsp:nvSpPr>
        <dsp:cNvPr id="0" name=""/>
        <dsp:cNvSpPr/>
      </dsp:nvSpPr>
      <dsp:spPr>
        <a:xfrm>
          <a:off x="475107" y="1330472"/>
          <a:ext cx="1108084" cy="88698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7FF3C-D650-4750-A1AC-7D31A618642E}" type="datetimeFigureOut">
              <a:rPr lang="en-AU" smtClean="0"/>
              <a:t>12/03/2025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1F438-F01A-44AB-A364-36A5713D2D4F}" type="slidenum">
              <a:rPr lang="en-AU" smtClean="0"/>
              <a:t>‹#›</a:t>
            </a:fld>
            <a:endParaRPr lang="en-AU"/>
          </a:p>
        </p:txBody>
      </p:sp>
    </p:spTree>
    <p:extLst>
      <p:ext uri="{BB962C8B-B14F-4D97-AF65-F5344CB8AC3E}">
        <p14:creationId xmlns:p14="http://schemas.microsoft.com/office/powerpoint/2010/main" val="581158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34e53e79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34e53e79c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26082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fd646619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4fd646619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2"/>
              </a:solidFill>
            </a:endParaRPr>
          </a:p>
        </p:txBody>
      </p:sp>
    </p:spTree>
    <p:extLst>
      <p:ext uri="{BB962C8B-B14F-4D97-AF65-F5344CB8AC3E}">
        <p14:creationId xmlns:p14="http://schemas.microsoft.com/office/powerpoint/2010/main" val="2163684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B81F438-F01A-44AB-A364-36A5713D2D4F}" type="slidenum">
              <a:rPr lang="en-AU" smtClean="0"/>
              <a:t>15</a:t>
            </a:fld>
            <a:endParaRPr lang="en-AU"/>
          </a:p>
        </p:txBody>
      </p:sp>
    </p:spTree>
    <p:extLst>
      <p:ext uri="{BB962C8B-B14F-4D97-AF65-F5344CB8AC3E}">
        <p14:creationId xmlns:p14="http://schemas.microsoft.com/office/powerpoint/2010/main" val="2025228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236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19</a:t>
            </a:fld>
            <a:endParaRPr lang="en-AU"/>
          </a:p>
        </p:txBody>
      </p:sp>
    </p:spTree>
    <p:extLst>
      <p:ext uri="{BB962C8B-B14F-4D97-AF65-F5344CB8AC3E}">
        <p14:creationId xmlns:p14="http://schemas.microsoft.com/office/powerpoint/2010/main" val="623023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880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21</a:t>
            </a:fld>
            <a:endParaRPr lang="en-AU"/>
          </a:p>
        </p:txBody>
      </p:sp>
    </p:spTree>
    <p:extLst>
      <p:ext uri="{BB962C8B-B14F-4D97-AF65-F5344CB8AC3E}">
        <p14:creationId xmlns:p14="http://schemas.microsoft.com/office/powerpoint/2010/main" val="3584709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22</a:t>
            </a:fld>
            <a:endParaRPr lang="en-AU"/>
          </a:p>
        </p:txBody>
      </p:sp>
    </p:spTree>
    <p:extLst>
      <p:ext uri="{BB962C8B-B14F-4D97-AF65-F5344CB8AC3E}">
        <p14:creationId xmlns:p14="http://schemas.microsoft.com/office/powerpoint/2010/main" val="1528867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23</a:t>
            </a:fld>
            <a:endParaRPr lang="en-AU"/>
          </a:p>
        </p:txBody>
      </p:sp>
    </p:spTree>
    <p:extLst>
      <p:ext uri="{BB962C8B-B14F-4D97-AF65-F5344CB8AC3E}">
        <p14:creationId xmlns:p14="http://schemas.microsoft.com/office/powerpoint/2010/main" val="3735866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534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25</a:t>
            </a:fld>
            <a:endParaRPr lang="en-AU"/>
          </a:p>
        </p:txBody>
      </p:sp>
    </p:spTree>
    <p:extLst>
      <p:ext uri="{BB962C8B-B14F-4D97-AF65-F5344CB8AC3E}">
        <p14:creationId xmlns:p14="http://schemas.microsoft.com/office/powerpoint/2010/main" val="397545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B81F438-F01A-44AB-A364-36A5713D2D4F}" type="slidenum">
              <a:rPr lang="en-AU" smtClean="0"/>
              <a:t>3</a:t>
            </a:fld>
            <a:endParaRPr lang="en-AU"/>
          </a:p>
        </p:txBody>
      </p:sp>
    </p:spTree>
    <p:extLst>
      <p:ext uri="{BB962C8B-B14F-4D97-AF65-F5344CB8AC3E}">
        <p14:creationId xmlns:p14="http://schemas.microsoft.com/office/powerpoint/2010/main" val="204972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26</a:t>
            </a:fld>
            <a:endParaRPr lang="en-AU"/>
          </a:p>
        </p:txBody>
      </p:sp>
    </p:spTree>
    <p:extLst>
      <p:ext uri="{BB962C8B-B14F-4D97-AF65-F5344CB8AC3E}">
        <p14:creationId xmlns:p14="http://schemas.microsoft.com/office/powerpoint/2010/main" val="2795055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27</a:t>
            </a:fld>
            <a:endParaRPr lang="en-AU"/>
          </a:p>
        </p:txBody>
      </p:sp>
    </p:spTree>
    <p:extLst>
      <p:ext uri="{BB962C8B-B14F-4D97-AF65-F5344CB8AC3E}">
        <p14:creationId xmlns:p14="http://schemas.microsoft.com/office/powerpoint/2010/main" val="1723620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332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Manner issue: Didn’t select the most relevant points to convince the audience</a:t>
            </a:r>
          </a:p>
          <a:p>
            <a:r>
              <a:rPr lang="en-AU" dirty="0"/>
              <a:t>Matter issue: Didn’t select enough relevant points/examples</a:t>
            </a:r>
          </a:p>
        </p:txBody>
      </p:sp>
      <p:sp>
        <p:nvSpPr>
          <p:cNvPr id="4" name="Slide Number Placeholder 3"/>
          <p:cNvSpPr>
            <a:spLocks noGrp="1"/>
          </p:cNvSpPr>
          <p:nvPr>
            <p:ph type="sldNum" sz="quarter" idx="10"/>
          </p:nvPr>
        </p:nvSpPr>
        <p:spPr/>
        <p:txBody>
          <a:bodyPr/>
          <a:lstStyle/>
          <a:p>
            <a:fld id="{5B81F438-F01A-44AB-A364-36A5713D2D4F}" type="slidenum">
              <a:rPr lang="en-AU" smtClean="0"/>
              <a:t>29</a:t>
            </a:fld>
            <a:endParaRPr lang="en-AU"/>
          </a:p>
        </p:txBody>
      </p:sp>
    </p:spTree>
    <p:extLst>
      <p:ext uri="{BB962C8B-B14F-4D97-AF65-F5344CB8AC3E}">
        <p14:creationId xmlns:p14="http://schemas.microsoft.com/office/powerpoint/2010/main" val="188884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31</a:t>
            </a:fld>
            <a:endParaRPr lang="en-AU"/>
          </a:p>
        </p:txBody>
      </p:sp>
    </p:spTree>
    <p:extLst>
      <p:ext uri="{BB962C8B-B14F-4D97-AF65-F5344CB8AC3E}">
        <p14:creationId xmlns:p14="http://schemas.microsoft.com/office/powerpoint/2010/main" val="3441476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32</a:t>
            </a:fld>
            <a:endParaRPr lang="en-AU"/>
          </a:p>
        </p:txBody>
      </p:sp>
    </p:spTree>
    <p:extLst>
      <p:ext uri="{BB962C8B-B14F-4D97-AF65-F5344CB8AC3E}">
        <p14:creationId xmlns:p14="http://schemas.microsoft.com/office/powerpoint/2010/main" val="76919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33</a:t>
            </a:fld>
            <a:endParaRPr lang="en-AU"/>
          </a:p>
        </p:txBody>
      </p:sp>
    </p:spTree>
    <p:extLst>
      <p:ext uri="{BB962C8B-B14F-4D97-AF65-F5344CB8AC3E}">
        <p14:creationId xmlns:p14="http://schemas.microsoft.com/office/powerpoint/2010/main" val="13547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34</a:t>
            </a:fld>
            <a:endParaRPr lang="en-AU"/>
          </a:p>
        </p:txBody>
      </p:sp>
    </p:spTree>
    <p:extLst>
      <p:ext uri="{BB962C8B-B14F-4D97-AF65-F5344CB8AC3E}">
        <p14:creationId xmlns:p14="http://schemas.microsoft.com/office/powerpoint/2010/main" val="3458414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35</a:t>
            </a:fld>
            <a:endParaRPr lang="en-AU"/>
          </a:p>
        </p:txBody>
      </p:sp>
    </p:spTree>
    <p:extLst>
      <p:ext uri="{BB962C8B-B14F-4D97-AF65-F5344CB8AC3E}">
        <p14:creationId xmlns:p14="http://schemas.microsoft.com/office/powerpoint/2010/main" val="1143501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36</a:t>
            </a:fld>
            <a:endParaRPr lang="en-AU"/>
          </a:p>
        </p:txBody>
      </p:sp>
    </p:spTree>
    <p:extLst>
      <p:ext uri="{BB962C8B-B14F-4D97-AF65-F5344CB8AC3E}">
        <p14:creationId xmlns:p14="http://schemas.microsoft.com/office/powerpoint/2010/main" val="2693716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B81F438-F01A-44AB-A364-36A5713D2D4F}" type="slidenum">
              <a:rPr lang="en-AU" smtClean="0"/>
              <a:t>4</a:t>
            </a:fld>
            <a:endParaRPr lang="en-AU"/>
          </a:p>
        </p:txBody>
      </p:sp>
    </p:spTree>
    <p:extLst>
      <p:ext uri="{BB962C8B-B14F-4D97-AF65-F5344CB8AC3E}">
        <p14:creationId xmlns:p14="http://schemas.microsoft.com/office/powerpoint/2010/main" val="1489207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38</a:t>
            </a:fld>
            <a:endParaRPr lang="en-AU"/>
          </a:p>
        </p:txBody>
      </p:sp>
    </p:spTree>
    <p:extLst>
      <p:ext uri="{BB962C8B-B14F-4D97-AF65-F5344CB8AC3E}">
        <p14:creationId xmlns:p14="http://schemas.microsoft.com/office/powerpoint/2010/main" val="519181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39</a:t>
            </a:fld>
            <a:endParaRPr lang="en-AU"/>
          </a:p>
        </p:txBody>
      </p:sp>
    </p:spTree>
    <p:extLst>
      <p:ext uri="{BB962C8B-B14F-4D97-AF65-F5344CB8AC3E}">
        <p14:creationId xmlns:p14="http://schemas.microsoft.com/office/powerpoint/2010/main" val="1458743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40</a:t>
            </a:fld>
            <a:endParaRPr lang="en-AU"/>
          </a:p>
        </p:txBody>
      </p:sp>
    </p:spTree>
    <p:extLst>
      <p:ext uri="{BB962C8B-B14F-4D97-AF65-F5344CB8AC3E}">
        <p14:creationId xmlns:p14="http://schemas.microsoft.com/office/powerpoint/2010/main" val="479565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41</a:t>
            </a:fld>
            <a:endParaRPr lang="en-AU"/>
          </a:p>
        </p:txBody>
      </p:sp>
    </p:spTree>
    <p:extLst>
      <p:ext uri="{BB962C8B-B14F-4D97-AF65-F5344CB8AC3E}">
        <p14:creationId xmlns:p14="http://schemas.microsoft.com/office/powerpoint/2010/main" val="1587096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42</a:t>
            </a:fld>
            <a:endParaRPr lang="en-AU"/>
          </a:p>
        </p:txBody>
      </p:sp>
    </p:spTree>
    <p:extLst>
      <p:ext uri="{BB962C8B-B14F-4D97-AF65-F5344CB8AC3E}">
        <p14:creationId xmlns:p14="http://schemas.microsoft.com/office/powerpoint/2010/main" val="3192744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43</a:t>
            </a:fld>
            <a:endParaRPr lang="en-AU"/>
          </a:p>
        </p:txBody>
      </p:sp>
    </p:spTree>
    <p:extLst>
      <p:ext uri="{BB962C8B-B14F-4D97-AF65-F5344CB8AC3E}">
        <p14:creationId xmlns:p14="http://schemas.microsoft.com/office/powerpoint/2010/main" val="137543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44</a:t>
            </a:fld>
            <a:endParaRPr lang="en-AU"/>
          </a:p>
        </p:txBody>
      </p:sp>
    </p:spTree>
    <p:extLst>
      <p:ext uri="{BB962C8B-B14F-4D97-AF65-F5344CB8AC3E}">
        <p14:creationId xmlns:p14="http://schemas.microsoft.com/office/powerpoint/2010/main" val="10825190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45</a:t>
            </a:fld>
            <a:endParaRPr lang="en-AU"/>
          </a:p>
        </p:txBody>
      </p:sp>
    </p:spTree>
    <p:extLst>
      <p:ext uri="{BB962C8B-B14F-4D97-AF65-F5344CB8AC3E}">
        <p14:creationId xmlns:p14="http://schemas.microsoft.com/office/powerpoint/2010/main" val="3247429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B81F438-F01A-44AB-A364-36A5713D2D4F}" type="slidenum">
              <a:rPr lang="en-AU" smtClean="0"/>
              <a:t>7</a:t>
            </a:fld>
            <a:endParaRPr lang="en-AU"/>
          </a:p>
        </p:txBody>
      </p:sp>
    </p:spTree>
    <p:extLst>
      <p:ext uri="{BB962C8B-B14F-4D97-AF65-F5344CB8AC3E}">
        <p14:creationId xmlns:p14="http://schemas.microsoft.com/office/powerpoint/2010/main" val="804889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dirty="0"/>
              <a:t>Especially</a:t>
            </a:r>
            <a:r>
              <a:rPr lang="en-AU" altLang="en-US" baseline="0" dirty="0"/>
              <a:t> Junior B, ensure debaters have set up the room properly (people on the correct side, </a:t>
            </a:r>
            <a:r>
              <a:rPr lang="en-AU" altLang="en-US" baseline="0" dirty="0" err="1"/>
              <a:t>etc</a:t>
            </a:r>
            <a:r>
              <a:rPr lang="en-AU" altLang="en-US" baseline="0" dirty="0"/>
              <a:t>). Get them to swap sides if needed.</a:t>
            </a:r>
            <a:endParaRPr lang="en-AU" altLang="en-US" dirty="0"/>
          </a:p>
        </p:txBody>
      </p:sp>
      <p:sp>
        <p:nvSpPr>
          <p:cNvPr id="4" name="Slide Number Placeholder 3"/>
          <p:cNvSpPr>
            <a:spLocks noGrp="1"/>
          </p:cNvSpPr>
          <p:nvPr>
            <p:ph type="sldNum" sz="quarter" idx="5"/>
          </p:nvPr>
        </p:nvSpPr>
        <p:spPr/>
        <p:txBody>
          <a:bodyPr/>
          <a:lstStyle/>
          <a:p>
            <a:fld id="{5B81F438-F01A-44AB-A364-36A5713D2D4F}" type="slidenum">
              <a:rPr lang="en-AU" smtClean="0"/>
              <a:t>8</a:t>
            </a:fld>
            <a:endParaRPr lang="en-AU"/>
          </a:p>
        </p:txBody>
      </p:sp>
    </p:spTree>
    <p:extLst>
      <p:ext uri="{BB962C8B-B14F-4D97-AF65-F5344CB8AC3E}">
        <p14:creationId xmlns:p14="http://schemas.microsoft.com/office/powerpoint/2010/main" val="2944671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B81F438-F01A-44AB-A364-36A5713D2D4F}" type="slidenum">
              <a:rPr lang="en-AU" smtClean="0"/>
              <a:t>9</a:t>
            </a:fld>
            <a:endParaRPr lang="en-AU"/>
          </a:p>
        </p:txBody>
      </p:sp>
    </p:spTree>
    <p:extLst>
      <p:ext uri="{BB962C8B-B14F-4D97-AF65-F5344CB8AC3E}">
        <p14:creationId xmlns:p14="http://schemas.microsoft.com/office/powerpoint/2010/main" val="1451747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B81F438-F01A-44AB-A364-36A5713D2D4F}" type="slidenum">
              <a:rPr lang="en-AU" smtClean="0"/>
              <a:t>10</a:t>
            </a:fld>
            <a:endParaRPr lang="en-AU"/>
          </a:p>
        </p:txBody>
      </p:sp>
    </p:spTree>
    <p:extLst>
      <p:ext uri="{BB962C8B-B14F-4D97-AF65-F5344CB8AC3E}">
        <p14:creationId xmlns:p14="http://schemas.microsoft.com/office/powerpoint/2010/main" val="839409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34e53e79c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34e53e79c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2857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34e53e79c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34e53e79c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8868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3/12/2025</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23437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15600" y="593367"/>
            <a:ext cx="11360800" cy="8312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1" name="Google Shape;21;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700852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3/12/2025</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4046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3/12/2025</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76278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3/12/2025</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8835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3/12/2025</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6392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3/12/2025</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26854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3/12/2025</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333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3/12/2025</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7711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3/12/2025</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0161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3/12/2025</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diagramColors" Target="../diagrams/colors1.xml"/><Relationship Id="rId11" Type="http://schemas.openxmlformats.org/officeDocument/2006/relationships/image" Target="../media/image10.svg"/><Relationship Id="rId5" Type="http://schemas.openxmlformats.org/officeDocument/2006/relationships/diagramQuickStyle" Target="../diagrams/quickStyle1.xml"/><Relationship Id="rId10" Type="http://schemas.openxmlformats.org/officeDocument/2006/relationships/image" Target="../media/image9.png"/><Relationship Id="rId4" Type="http://schemas.openxmlformats.org/officeDocument/2006/relationships/diagramLayout" Target="../diagrams/layout1.xml"/><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1.svg"/></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2.bin"/><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package" Target="../embeddings/Microsoft_Word_Document.docx"/></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r="26"/>
          <a:stretch/>
        </p:blipFill>
        <p:spPr>
          <a:xfrm>
            <a:off x="-3" y="-2"/>
            <a:ext cx="12188826" cy="6858000"/>
          </a:xfrm>
          <a:prstGeom prst="rect">
            <a:avLst/>
          </a:prstGeom>
        </p:spPr>
      </p:pic>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5597538" y="2178176"/>
            <a:ext cx="5558141" cy="3566160"/>
          </a:xfrm>
        </p:spPr>
        <p:txBody>
          <a:bodyPr>
            <a:normAutofit/>
          </a:bodyPr>
          <a:lstStyle/>
          <a:p>
            <a:r>
              <a:rPr lang="en-US" sz="6600" b="1" dirty="0">
                <a:solidFill>
                  <a:schemeClr val="tx1"/>
                </a:solidFill>
                <a:latin typeface=""/>
              </a:rPr>
              <a:t>Junior Adjudication</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5594767" y="5733546"/>
            <a:ext cx="5560912" cy="1143000"/>
          </a:xfrm>
        </p:spPr>
        <p:txBody>
          <a:bodyPr>
            <a:normAutofit/>
          </a:bodyPr>
          <a:lstStyle/>
          <a:p>
            <a:r>
              <a:rPr lang="en-US" b="1" dirty="0">
                <a:latin typeface=""/>
              </a:rPr>
              <a:t>GCD catchup 2022</a:t>
            </a:r>
          </a:p>
        </p:txBody>
      </p:sp>
      <p:pic>
        <p:nvPicPr>
          <p:cNvPr id="9" name="Picture 3" descr="Icon&#10;&#10;Description automatically generated with low confidence">
            <a:extLst>
              <a:ext uri="{FF2B5EF4-FFF2-40B4-BE49-F238E27FC236}">
                <a16:creationId xmlns:a16="http://schemas.microsoft.com/office/drawing/2014/main" id="{44AEA6ED-35B4-4CF2-915F-03B25B8DE977}"/>
              </a:ext>
            </a:extLst>
          </p:cNvPr>
          <p:cNvPicPr>
            <a:picLocks noChangeAspect="1"/>
          </p:cNvPicPr>
          <p:nvPr/>
        </p:nvPicPr>
        <p:blipFill rotWithShape="1">
          <a:blip r:embed="rId3">
            <a:extLst>
              <a:ext uri="{28A0092B-C50C-407E-A947-70E740481C1C}">
                <a14:useLocalDpi xmlns:a14="http://schemas.microsoft.com/office/drawing/2010/main" val="0"/>
              </a:ext>
            </a:extLst>
          </a:blip>
          <a:srcRect l="-315" t="1" r="-1334" b="-2124"/>
          <a:stretch/>
        </p:blipFill>
        <p:spPr bwMode="auto">
          <a:xfrm>
            <a:off x="401301" y="376391"/>
            <a:ext cx="4824278" cy="4846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Picture 7" descr="Icon&#10;&#10;Description automatically generated">
            <a:extLst>
              <a:ext uri="{FF2B5EF4-FFF2-40B4-BE49-F238E27FC236}">
                <a16:creationId xmlns:a16="http://schemas.microsoft.com/office/drawing/2014/main" id="{1BC255F8-57C7-471B-AE90-E08CFA86B44D}"/>
              </a:ext>
            </a:extLst>
          </p:cNvPr>
          <p:cNvPicPr>
            <a:picLocks noChangeAspect="1"/>
          </p:cNvPicPr>
          <p:nvPr/>
        </p:nvPicPr>
        <p:blipFill>
          <a:blip r:embed="rId4"/>
          <a:stretch>
            <a:fillRect/>
          </a:stretch>
        </p:blipFill>
        <p:spPr>
          <a:xfrm>
            <a:off x="8810565" y="764144"/>
            <a:ext cx="237913" cy="237913"/>
          </a:xfrm>
          <a:prstGeom prst="rect">
            <a:avLst/>
          </a:prstGeom>
        </p:spPr>
      </p:pic>
      <p:sp>
        <p:nvSpPr>
          <p:cNvPr id="21" name="Subtitle 2">
            <a:extLst>
              <a:ext uri="{FF2B5EF4-FFF2-40B4-BE49-F238E27FC236}">
                <a16:creationId xmlns:a16="http://schemas.microsoft.com/office/drawing/2014/main" id="{F486E1F0-3EFE-4128-A7D3-A276F87C4684}"/>
              </a:ext>
            </a:extLst>
          </p:cNvPr>
          <p:cNvSpPr txBox="1">
            <a:spLocks/>
          </p:cNvSpPr>
          <p:nvPr/>
        </p:nvSpPr>
        <p:spPr>
          <a:xfrm>
            <a:off x="9098082" y="380193"/>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a:t>
            </a:r>
          </a:p>
        </p:txBody>
      </p:sp>
      <p:sp>
        <p:nvSpPr>
          <p:cNvPr id="22" name="Subtitle 2">
            <a:extLst>
              <a:ext uri="{FF2B5EF4-FFF2-40B4-BE49-F238E27FC236}">
                <a16:creationId xmlns:a16="http://schemas.microsoft.com/office/drawing/2014/main" id="{43F50ADE-2017-4011-9D30-55EA2E69EA82}"/>
              </a:ext>
            </a:extLst>
          </p:cNvPr>
          <p:cNvSpPr txBox="1">
            <a:spLocks/>
          </p:cNvSpPr>
          <p:nvPr/>
        </p:nvSpPr>
        <p:spPr>
          <a:xfrm>
            <a:off x="9110999" y="758653"/>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a:t>
            </a:r>
          </a:p>
        </p:txBody>
      </p:sp>
      <p:pic>
        <p:nvPicPr>
          <p:cNvPr id="1032" name="Picture 8" descr="Website Logo PNG, Web Site Logos Free Download - Free Transparent PNG Logos">
            <a:extLst>
              <a:ext uri="{FF2B5EF4-FFF2-40B4-BE49-F238E27FC236}">
                <a16:creationId xmlns:a16="http://schemas.microsoft.com/office/drawing/2014/main" id="{E7832887-511A-4F47-A587-80CD5969D43C}"/>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807754" y="1184834"/>
            <a:ext cx="257227" cy="25722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2">
            <a:extLst>
              <a:ext uri="{FF2B5EF4-FFF2-40B4-BE49-F238E27FC236}">
                <a16:creationId xmlns:a16="http://schemas.microsoft.com/office/drawing/2014/main" id="{B19986B5-51F8-487D-9FC3-559149059977}"/>
              </a:ext>
            </a:extLst>
          </p:cNvPr>
          <p:cNvSpPr txBox="1">
            <a:spLocks/>
          </p:cNvSpPr>
          <p:nvPr/>
        </p:nvSpPr>
        <p:spPr>
          <a:xfrm>
            <a:off x="9109340" y="1158824"/>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dirty="0"/>
              <a:t>Goldcoastdebating.org</a:t>
            </a:r>
          </a:p>
        </p:txBody>
      </p:sp>
      <p:pic>
        <p:nvPicPr>
          <p:cNvPr id="7" name="Graphic 9">
            <a:extLst>
              <a:ext uri="{FF2B5EF4-FFF2-40B4-BE49-F238E27FC236}">
                <a16:creationId xmlns:a16="http://schemas.microsoft.com/office/drawing/2014/main" id="{CB88300F-C1A5-4C49-82B7-0E69E45ED3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10295" y="376391"/>
            <a:ext cx="272502" cy="212220"/>
          </a:xfrm>
          <a:prstGeom prst="rect">
            <a:avLst/>
          </a:prstGeom>
        </p:spPr>
      </p:pic>
    </p:spTree>
    <p:extLst>
      <p:ext uri="{BB962C8B-B14F-4D97-AF65-F5344CB8AC3E}">
        <p14:creationId xmlns:p14="http://schemas.microsoft.com/office/powerpoint/2010/main" val="1931439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0" name="Rectangle 43">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dirty="0">
                <a:latin typeface="Raleway ExtraBold" pitchFamily="2" charset="0"/>
              </a:rPr>
              <a:t>What to Write Down</a:t>
            </a:r>
            <a:endParaRPr lang="en-AU" b="1" dirty="0">
              <a:latin typeface="Raleway ExtraBold" pitchFamily="2" charset="0"/>
            </a:endParaRPr>
          </a:p>
        </p:txBody>
      </p:sp>
      <p:cxnSp>
        <p:nvCxnSpPr>
          <p:cNvPr id="51" name="Straight Connector 45">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108201"/>
            <a:ext cx="6875466" cy="4292598"/>
          </a:xfrm>
        </p:spPr>
        <p:txBody>
          <a:bodyPr>
            <a:normAutofit/>
          </a:bodyPr>
          <a:lstStyle/>
          <a:p>
            <a:pPr marL="201168" lvl="1" indent="0">
              <a:buNone/>
            </a:pPr>
            <a:r>
              <a:rPr lang="en-US" sz="1800" dirty="0">
                <a:latin typeface="Raleway" pitchFamily="2" charset="0"/>
                <a:cs typeface="Times New Roman" panose="02020603050405020304" pitchFamily="18" charset="0"/>
              </a:rPr>
              <a:t>This is a different process for everyone. Ultimately, you need to write down whatever information </a:t>
            </a:r>
            <a:r>
              <a:rPr lang="en-US" sz="1800" b="1" dirty="0">
                <a:latin typeface="Raleway" pitchFamily="2" charset="0"/>
                <a:cs typeface="Times New Roman" panose="02020603050405020304" pitchFamily="18" charset="0"/>
              </a:rPr>
              <a:t>you</a:t>
            </a:r>
            <a:r>
              <a:rPr lang="en-US" sz="1800" dirty="0">
                <a:latin typeface="Raleway" pitchFamily="2" charset="0"/>
                <a:cs typeface="Times New Roman" panose="02020603050405020304" pitchFamily="18" charset="0"/>
              </a:rPr>
              <a:t> need to:</a:t>
            </a:r>
          </a:p>
          <a:p>
            <a:pPr lvl="1">
              <a:buFont typeface="Arial" panose="020B0604020202020204" pitchFamily="34" charset="0"/>
              <a:buChar char="•"/>
            </a:pPr>
            <a:r>
              <a:rPr lang="en-US" sz="1800" dirty="0">
                <a:latin typeface="Raleway" pitchFamily="2" charset="0"/>
                <a:cs typeface="Times New Roman" panose="02020603050405020304" pitchFamily="18" charset="0"/>
              </a:rPr>
              <a:t>Pick the winning team</a:t>
            </a:r>
          </a:p>
          <a:p>
            <a:pPr lvl="1">
              <a:buFont typeface="Arial" panose="020B0604020202020204" pitchFamily="34" charset="0"/>
              <a:buChar char="•"/>
            </a:pPr>
            <a:r>
              <a:rPr lang="en-US" sz="1800" dirty="0">
                <a:latin typeface="Raleway" pitchFamily="2" charset="0"/>
                <a:cs typeface="Times New Roman" panose="02020603050405020304" pitchFamily="18" charset="0"/>
              </a:rPr>
              <a:t>Give valuable feedback</a:t>
            </a:r>
          </a:p>
          <a:p>
            <a:pPr lvl="2">
              <a:buFont typeface="Arial" panose="020B0604020202020204" pitchFamily="34" charset="0"/>
              <a:buChar char="•"/>
            </a:pPr>
            <a:r>
              <a:rPr lang="en-US" sz="1600" dirty="0">
                <a:latin typeface="Raleway" pitchFamily="2" charset="0"/>
                <a:cs typeface="Times New Roman" panose="02020603050405020304" pitchFamily="18" charset="0"/>
              </a:rPr>
              <a:t>To the room about why the winning team won</a:t>
            </a:r>
          </a:p>
          <a:p>
            <a:pPr lvl="2">
              <a:buFont typeface="Arial" panose="020B0604020202020204" pitchFamily="34" charset="0"/>
              <a:buChar char="•"/>
            </a:pPr>
            <a:r>
              <a:rPr lang="en-US" sz="1600" dirty="0">
                <a:latin typeface="Raleway" pitchFamily="2" charset="0"/>
                <a:cs typeface="Times New Roman" panose="02020603050405020304" pitchFamily="18" charset="0"/>
              </a:rPr>
              <a:t>To each individual speaker and the team about what they did well and what they can do better next time</a:t>
            </a:r>
          </a:p>
          <a:p>
            <a:pPr lvl="1">
              <a:buFont typeface="Arial" panose="020B0604020202020204" pitchFamily="34" charset="0"/>
              <a:buChar char="•"/>
            </a:pPr>
            <a:r>
              <a:rPr lang="en-US" sz="1800" dirty="0">
                <a:latin typeface="Raleway" pitchFamily="2" charset="0"/>
                <a:cs typeface="Times New Roman" panose="02020603050405020304" pitchFamily="18" charset="0"/>
              </a:rPr>
              <a:t>Have a record of the basics, in case the VP needs it</a:t>
            </a:r>
          </a:p>
          <a:p>
            <a:pPr lvl="2">
              <a:buFont typeface="Arial" panose="020B0604020202020204" pitchFamily="34" charset="0"/>
              <a:buChar char="•"/>
            </a:pPr>
            <a:r>
              <a:rPr lang="en-US" sz="1400" dirty="0">
                <a:latin typeface="Raleway" pitchFamily="2" charset="0"/>
                <a:cs typeface="Times New Roman" panose="02020603050405020304" pitchFamily="18" charset="0"/>
              </a:rPr>
              <a:t>Definition presented, was it accepted/rejected</a:t>
            </a:r>
          </a:p>
          <a:p>
            <a:pPr lvl="2">
              <a:buFont typeface="Arial" panose="020B0604020202020204" pitchFamily="34" charset="0"/>
              <a:buChar char="•"/>
            </a:pPr>
            <a:r>
              <a:rPr lang="en-US" sz="1400" dirty="0">
                <a:latin typeface="Raleway" pitchFamily="2" charset="0"/>
                <a:cs typeface="Times New Roman" panose="02020603050405020304" pitchFamily="18" charset="0"/>
              </a:rPr>
              <a:t>A case outline for each side (main points)</a:t>
            </a:r>
          </a:p>
          <a:p>
            <a:pPr lvl="2">
              <a:buFont typeface="Arial" panose="020B0604020202020204" pitchFamily="34" charset="0"/>
              <a:buChar char="•"/>
            </a:pPr>
            <a:r>
              <a:rPr lang="en-US" sz="1400" dirty="0">
                <a:latin typeface="Raleway" pitchFamily="2" charset="0"/>
                <a:cs typeface="Times New Roman" panose="02020603050405020304" pitchFamily="18" charset="0"/>
              </a:rPr>
              <a:t>Notes of effective/ineffective rebuttal</a:t>
            </a:r>
          </a:p>
          <a:p>
            <a:pPr lvl="2">
              <a:buFont typeface="Arial" panose="020B0604020202020204" pitchFamily="34" charset="0"/>
              <a:buChar char="•"/>
            </a:pPr>
            <a:r>
              <a:rPr lang="en-US" sz="1400" dirty="0">
                <a:latin typeface="Raleway" pitchFamily="2" charset="0"/>
                <a:cs typeface="Times New Roman" panose="02020603050405020304" pitchFamily="18" charset="0"/>
              </a:rPr>
              <a:t>Speech times</a:t>
            </a:r>
          </a:p>
          <a:p>
            <a:pPr lvl="2">
              <a:buFont typeface="Arial" panose="020B0604020202020204" pitchFamily="34" charset="0"/>
              <a:buChar char="•"/>
            </a:pPr>
            <a:r>
              <a:rPr lang="en-US" sz="1400" dirty="0">
                <a:latin typeface="Raleway" pitchFamily="2" charset="0"/>
                <a:cs typeface="Times New Roman" panose="02020603050405020304" pitchFamily="18" charset="0"/>
              </a:rPr>
              <a:t>Main reasons the winning team won</a:t>
            </a:r>
          </a:p>
          <a:p>
            <a:pPr marL="384048" lvl="2" indent="0">
              <a:buNone/>
            </a:pPr>
            <a:endParaRPr lang="en-US" sz="1600" dirty="0">
              <a:latin typeface="Raleway" pitchFamily="2" charset="0"/>
              <a:cs typeface="Times New Roman" panose="02020603050405020304" pitchFamily="18" charset="0"/>
            </a:endParaRPr>
          </a:p>
        </p:txBody>
      </p:sp>
      <p:sp>
        <p:nvSpPr>
          <p:cNvPr id="52" name="Rectangle 47">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980" y="2108201"/>
            <a:ext cx="3846786" cy="3846786"/>
          </a:xfrm>
          <a:prstGeom prst="rect">
            <a:avLst/>
          </a:prstGeom>
        </p:spPr>
      </p:pic>
    </p:spTree>
    <p:extLst>
      <p:ext uri="{BB962C8B-B14F-4D97-AF65-F5344CB8AC3E}">
        <p14:creationId xmlns:p14="http://schemas.microsoft.com/office/powerpoint/2010/main" val="2004647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34"/>
          <p:cNvPicPr preferRelativeResize="0"/>
          <p:nvPr/>
        </p:nvPicPr>
        <p:blipFill rotWithShape="1">
          <a:blip r:embed="rId3">
            <a:alphaModFix/>
          </a:blip>
          <a:srcRect l="14540" t="9780" r="10815" b="5243"/>
          <a:stretch/>
        </p:blipFill>
        <p:spPr>
          <a:xfrm rot="-5400000">
            <a:off x="2646950" y="-1709935"/>
            <a:ext cx="6771436" cy="10277868"/>
          </a:xfrm>
          <a:prstGeom prst="rect">
            <a:avLst/>
          </a:prstGeom>
          <a:noFill/>
          <a:ln>
            <a:noFill/>
          </a:ln>
        </p:spPr>
      </p:pic>
    </p:spTree>
    <p:extLst>
      <p:ext uri="{BB962C8B-B14F-4D97-AF65-F5344CB8AC3E}">
        <p14:creationId xmlns:p14="http://schemas.microsoft.com/office/powerpoint/2010/main" val="2704042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35"/>
          <p:cNvPicPr preferRelativeResize="0"/>
          <p:nvPr/>
        </p:nvPicPr>
        <p:blipFill rotWithShape="1">
          <a:blip r:embed="rId3">
            <a:alphaModFix/>
          </a:blip>
          <a:srcRect l="32690" t="6742" r="2162"/>
          <a:stretch/>
        </p:blipFill>
        <p:spPr>
          <a:xfrm rot="-5400000">
            <a:off x="2900537" y="-2900533"/>
            <a:ext cx="6383764" cy="12184836"/>
          </a:xfrm>
          <a:prstGeom prst="rect">
            <a:avLst/>
          </a:prstGeom>
          <a:noFill/>
          <a:ln>
            <a:noFill/>
          </a:ln>
        </p:spPr>
      </p:pic>
    </p:spTree>
    <p:extLst>
      <p:ext uri="{BB962C8B-B14F-4D97-AF65-F5344CB8AC3E}">
        <p14:creationId xmlns:p14="http://schemas.microsoft.com/office/powerpoint/2010/main" val="849771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878911" y="643468"/>
            <a:ext cx="3177847" cy="1674180"/>
          </a:xfrm>
        </p:spPr>
        <p:txBody>
          <a:bodyPr>
            <a:normAutofit/>
          </a:bodyPr>
          <a:lstStyle/>
          <a:p>
            <a:r>
              <a:rPr lang="en-US" sz="3700" b="1">
                <a:latin typeface=""/>
              </a:rPr>
              <a:t>How are debates judged?</a:t>
            </a:r>
            <a:endParaRPr lang="en-AU" sz="3700" b="1">
              <a:latin typeface=""/>
            </a:endParaRPr>
          </a:p>
        </p:txBody>
      </p:sp>
      <p:cxnSp>
        <p:nvCxnSpPr>
          <p:cNvPr id="12" name="Straight Connector 11">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870979" y="3427210"/>
            <a:ext cx="3179219" cy="2441884"/>
          </a:xfrm>
        </p:spPr>
        <p:txBody>
          <a:bodyPr>
            <a:normAutofit/>
          </a:bodyPr>
          <a:lstStyle/>
          <a:p>
            <a:r>
              <a:rPr lang="en-US">
                <a:latin typeface=""/>
                <a:cs typeface="Times New Roman" panose="02020603050405020304" pitchFamily="18" charset="0"/>
              </a:rPr>
              <a:t>Adjudicators will score each individual debater on their performance in three areas:</a:t>
            </a:r>
          </a:p>
          <a:p>
            <a:endParaRPr lang="en-US">
              <a:latin typeface="Times New Roman" panose="02020603050405020304" pitchFamily="18" charset="0"/>
              <a:cs typeface="Times New Roman" panose="02020603050405020304" pitchFamily="18" charset="0"/>
            </a:endParaRPr>
          </a:p>
          <a:p>
            <a:pPr marL="0" indent="0">
              <a:buNone/>
            </a:pPr>
            <a:endParaRPr lang="en-US">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graphicFrame>
        <p:nvGraphicFramePr>
          <p:cNvPr id="5" name="Table 5">
            <a:extLst>
              <a:ext uri="{FF2B5EF4-FFF2-40B4-BE49-F238E27FC236}">
                <a16:creationId xmlns:a16="http://schemas.microsoft.com/office/drawing/2014/main" id="{51F592EE-65FF-459E-B80D-158BA1562348}"/>
              </a:ext>
            </a:extLst>
          </p:cNvPr>
          <p:cNvGraphicFramePr>
            <a:graphicFrameLocks noGrp="1"/>
          </p:cNvGraphicFramePr>
          <p:nvPr>
            <p:extLst>
              <p:ext uri="{D42A27DB-BD31-4B8C-83A1-F6EECF244321}">
                <p14:modId xmlns:p14="http://schemas.microsoft.com/office/powerpoint/2010/main" val="3895719090"/>
              </p:ext>
            </p:extLst>
          </p:nvPr>
        </p:nvGraphicFramePr>
        <p:xfrm>
          <a:off x="4653447" y="2131438"/>
          <a:ext cx="6892560" cy="2370554"/>
        </p:xfrm>
        <a:graphic>
          <a:graphicData uri="http://schemas.openxmlformats.org/drawingml/2006/table">
            <a:tbl>
              <a:tblPr firstRow="1" bandRow="1">
                <a:tableStyleId>{BC89EF96-8CEA-46FF-86C4-4CE0E7609802}</a:tableStyleId>
              </a:tblPr>
              <a:tblGrid>
                <a:gridCol w="1850514">
                  <a:extLst>
                    <a:ext uri="{9D8B030D-6E8A-4147-A177-3AD203B41FA5}">
                      <a16:colId xmlns:a16="http://schemas.microsoft.com/office/drawing/2014/main" val="378291358"/>
                    </a:ext>
                  </a:extLst>
                </a:gridCol>
                <a:gridCol w="5042046">
                  <a:extLst>
                    <a:ext uri="{9D8B030D-6E8A-4147-A177-3AD203B41FA5}">
                      <a16:colId xmlns:a16="http://schemas.microsoft.com/office/drawing/2014/main" val="599013971"/>
                    </a:ext>
                  </a:extLst>
                </a:gridCol>
              </a:tblGrid>
              <a:tr h="716490">
                <a:tc>
                  <a:txBody>
                    <a:bodyPr/>
                    <a:lstStyle/>
                    <a:p>
                      <a:r>
                        <a:rPr lang="en-AU" sz="2500" b="1" cap="none" spc="0" dirty="0">
                          <a:solidFill>
                            <a:schemeClr val="tx1"/>
                          </a:solidFill>
                          <a:latin typeface=""/>
                        </a:rPr>
                        <a:t>MATTER</a:t>
                      </a:r>
                      <a:endParaRPr lang="en-AU" sz="2500" b="1" cap="none" spc="0" dirty="0">
                        <a:solidFill>
                          <a:schemeClr val="tx1"/>
                        </a:solidFill>
                        <a:latin typeface=""/>
                        <a:cs typeface="Times New Roman" panose="02020603050405020304" pitchFamily="18" charset="0"/>
                      </a:endParaRPr>
                    </a:p>
                  </a:txBody>
                  <a:tcPr marL="105219" marR="150313" marT="30063" marB="225469" anchor="b"/>
                </a:tc>
                <a:tc>
                  <a:txBody>
                    <a:bodyPr/>
                    <a:lstStyle/>
                    <a:p>
                      <a:r>
                        <a:rPr lang="en-AU" sz="2500" b="1" cap="none" spc="0" dirty="0">
                          <a:solidFill>
                            <a:schemeClr val="tx1"/>
                          </a:solidFill>
                          <a:latin typeface=""/>
                        </a:rPr>
                        <a:t>What </a:t>
                      </a:r>
                      <a:r>
                        <a:rPr lang="en-AU" sz="2500" b="0" cap="none" spc="0" dirty="0">
                          <a:solidFill>
                            <a:schemeClr val="tx1"/>
                          </a:solidFill>
                          <a:latin typeface=""/>
                        </a:rPr>
                        <a:t>you say</a:t>
                      </a:r>
                      <a:endParaRPr lang="en-AU" sz="2500" b="0" cap="none" spc="0" dirty="0">
                        <a:solidFill>
                          <a:schemeClr val="tx1"/>
                        </a:solidFill>
                        <a:latin typeface=""/>
                        <a:cs typeface="Times New Roman" panose="02020603050405020304" pitchFamily="18" charset="0"/>
                      </a:endParaRPr>
                    </a:p>
                  </a:txBody>
                  <a:tcPr marL="105219" marR="150313" marT="30063" marB="225469" anchor="b"/>
                </a:tc>
                <a:extLst>
                  <a:ext uri="{0D108BD9-81ED-4DB2-BD59-A6C34878D82A}">
                    <a16:rowId xmlns:a16="http://schemas.microsoft.com/office/drawing/2014/main" val="1845575404"/>
                  </a:ext>
                </a:extLst>
              </a:tr>
              <a:tr h="616282">
                <a:tc>
                  <a:txBody>
                    <a:bodyPr/>
                    <a:lstStyle/>
                    <a:p>
                      <a:r>
                        <a:rPr lang="en-AU" sz="2500" b="1" cap="none" spc="0" dirty="0">
                          <a:solidFill>
                            <a:schemeClr val="tx1"/>
                          </a:solidFill>
                          <a:latin typeface=""/>
                        </a:rPr>
                        <a:t>MANNER</a:t>
                      </a:r>
                      <a:endParaRPr lang="en-AU" sz="2500" b="1" cap="none" spc="0" dirty="0">
                        <a:solidFill>
                          <a:schemeClr val="tx1"/>
                        </a:solidFill>
                        <a:latin typeface=""/>
                        <a:cs typeface="Times New Roman" panose="02020603050405020304" pitchFamily="18" charset="0"/>
                      </a:endParaRPr>
                    </a:p>
                  </a:txBody>
                  <a:tcPr marL="105219" marR="150313" marT="30063" marB="225469"/>
                </a:tc>
                <a:tc>
                  <a:txBody>
                    <a:bodyPr/>
                    <a:lstStyle/>
                    <a:p>
                      <a:r>
                        <a:rPr lang="en-AU" sz="2500" b="1" cap="none" spc="0" dirty="0">
                          <a:solidFill>
                            <a:schemeClr val="tx1"/>
                          </a:solidFill>
                          <a:latin typeface=""/>
                        </a:rPr>
                        <a:t>How</a:t>
                      </a:r>
                      <a:r>
                        <a:rPr lang="en-AU" sz="2500" cap="none" spc="0" dirty="0">
                          <a:solidFill>
                            <a:schemeClr val="tx1"/>
                          </a:solidFill>
                          <a:latin typeface=""/>
                        </a:rPr>
                        <a:t> you say it</a:t>
                      </a:r>
                      <a:endParaRPr lang="en-AU" sz="2500" cap="none" spc="0" dirty="0">
                        <a:solidFill>
                          <a:schemeClr val="tx1"/>
                        </a:solidFill>
                        <a:latin typeface=""/>
                        <a:cs typeface="Times New Roman" panose="02020603050405020304" pitchFamily="18" charset="0"/>
                      </a:endParaRPr>
                    </a:p>
                  </a:txBody>
                  <a:tcPr marL="105219" marR="150313" marT="30063" marB="225469"/>
                </a:tc>
                <a:extLst>
                  <a:ext uri="{0D108BD9-81ED-4DB2-BD59-A6C34878D82A}">
                    <a16:rowId xmlns:a16="http://schemas.microsoft.com/office/drawing/2014/main" val="1052659456"/>
                  </a:ext>
                </a:extLst>
              </a:tr>
              <a:tr h="916907">
                <a:tc>
                  <a:txBody>
                    <a:bodyPr/>
                    <a:lstStyle/>
                    <a:p>
                      <a:r>
                        <a:rPr lang="en-AU" sz="2500" b="1" cap="none" spc="0" dirty="0">
                          <a:solidFill>
                            <a:schemeClr val="tx1"/>
                          </a:solidFill>
                          <a:latin typeface=""/>
                        </a:rPr>
                        <a:t>METHOD</a:t>
                      </a:r>
                      <a:endParaRPr lang="en-AU" sz="2500" b="1" cap="none" spc="0" dirty="0">
                        <a:solidFill>
                          <a:schemeClr val="tx1"/>
                        </a:solidFill>
                        <a:latin typeface=""/>
                        <a:cs typeface="Times New Roman" panose="02020603050405020304" pitchFamily="18" charset="0"/>
                      </a:endParaRPr>
                    </a:p>
                  </a:txBody>
                  <a:tcPr marL="105219" marR="150313" marT="30063" marB="225469"/>
                </a:tc>
                <a:tc>
                  <a:txBody>
                    <a:bodyPr/>
                    <a:lstStyle/>
                    <a:p>
                      <a:r>
                        <a:rPr lang="en-AU" sz="2500" cap="none" spc="0" dirty="0">
                          <a:solidFill>
                            <a:schemeClr val="tx1"/>
                          </a:solidFill>
                          <a:latin typeface=""/>
                        </a:rPr>
                        <a:t>The </a:t>
                      </a:r>
                      <a:r>
                        <a:rPr lang="en-AU" sz="2500" b="1" cap="none" spc="0" dirty="0">
                          <a:solidFill>
                            <a:schemeClr val="tx1"/>
                          </a:solidFill>
                          <a:latin typeface=""/>
                        </a:rPr>
                        <a:t>order</a:t>
                      </a:r>
                      <a:r>
                        <a:rPr lang="en-AU" sz="2500" cap="none" spc="0" dirty="0">
                          <a:solidFill>
                            <a:schemeClr val="tx1"/>
                          </a:solidFill>
                          <a:latin typeface=""/>
                        </a:rPr>
                        <a:t> in which you say it / the </a:t>
                      </a:r>
                      <a:r>
                        <a:rPr lang="en-AU" sz="2500" b="1" cap="none" spc="0" dirty="0">
                          <a:solidFill>
                            <a:schemeClr val="tx1"/>
                          </a:solidFill>
                          <a:latin typeface=""/>
                        </a:rPr>
                        <a:t>clarity</a:t>
                      </a:r>
                      <a:r>
                        <a:rPr lang="en-AU" sz="2500" cap="none" spc="0" dirty="0">
                          <a:solidFill>
                            <a:schemeClr val="tx1"/>
                          </a:solidFill>
                          <a:latin typeface=""/>
                        </a:rPr>
                        <a:t> with which you say it</a:t>
                      </a:r>
                      <a:endParaRPr lang="en-AU" sz="2500" cap="none" spc="0" dirty="0">
                        <a:solidFill>
                          <a:schemeClr val="tx1"/>
                        </a:solidFill>
                        <a:latin typeface=""/>
                        <a:cs typeface="Times New Roman" panose="02020603050405020304" pitchFamily="18" charset="0"/>
                      </a:endParaRPr>
                    </a:p>
                  </a:txBody>
                  <a:tcPr marL="105219" marR="150313" marT="30063" marB="225469"/>
                </a:tc>
                <a:extLst>
                  <a:ext uri="{0D108BD9-81ED-4DB2-BD59-A6C34878D82A}">
                    <a16:rowId xmlns:a16="http://schemas.microsoft.com/office/drawing/2014/main" val="1205559370"/>
                  </a:ext>
                </a:extLst>
              </a:tr>
            </a:tbl>
          </a:graphicData>
        </a:graphic>
      </p:graphicFrame>
    </p:spTree>
    <p:extLst>
      <p:ext uri="{BB962C8B-B14F-4D97-AF65-F5344CB8AC3E}">
        <p14:creationId xmlns:p14="http://schemas.microsoft.com/office/powerpoint/2010/main" val="4024823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83"/>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1887539-AF0D-764A-BE5A-E9DEE3F6CE62}"/>
              </a:ext>
            </a:extLst>
          </p:cNvPr>
          <p:cNvGraphicFramePr/>
          <p:nvPr>
            <p:extLst>
              <p:ext uri="{D42A27DB-BD31-4B8C-83A1-F6EECF244321}">
                <p14:modId xmlns:p14="http://schemas.microsoft.com/office/powerpoint/2010/main" val="1354931391"/>
              </p:ext>
            </p:extLst>
          </p:nvPr>
        </p:nvGraphicFramePr>
        <p:xfrm>
          <a:off x="415600" y="1192089"/>
          <a:ext cx="11360800" cy="52087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itle 1">
            <a:extLst>
              <a:ext uri="{FF2B5EF4-FFF2-40B4-BE49-F238E27FC236}">
                <a16:creationId xmlns:a16="http://schemas.microsoft.com/office/drawing/2014/main" id="{AF0ECEC2-53D3-4C3D-AFEE-08EFC57DA3A8}"/>
              </a:ext>
            </a:extLst>
          </p:cNvPr>
          <p:cNvSpPr>
            <a:spLocks noGrp="1"/>
          </p:cNvSpPr>
          <p:nvPr>
            <p:ph type="title"/>
          </p:nvPr>
        </p:nvSpPr>
        <p:spPr>
          <a:xfrm>
            <a:off x="292310" y="272806"/>
            <a:ext cx="10494581" cy="1674180"/>
          </a:xfrm>
        </p:spPr>
        <p:txBody>
          <a:bodyPr>
            <a:normAutofit/>
          </a:bodyPr>
          <a:lstStyle/>
          <a:p>
            <a:r>
              <a:rPr lang="en-US" sz="5400" b="1">
                <a:latin typeface=""/>
              </a:rPr>
              <a:t>The Criteria</a:t>
            </a:r>
            <a:endParaRPr lang="en-AU" sz="5400" b="1">
              <a:latin typefac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43BC1-E42B-5ADC-3DAF-C6769FF21ACB}"/>
              </a:ext>
            </a:extLst>
          </p:cNvPr>
          <p:cNvSpPr>
            <a:spLocks noGrp="1"/>
          </p:cNvSpPr>
          <p:nvPr>
            <p:ph type="ctrTitle"/>
          </p:nvPr>
        </p:nvSpPr>
        <p:spPr/>
        <p:txBody>
          <a:bodyPr>
            <a:normAutofit/>
          </a:bodyPr>
          <a:lstStyle/>
          <a:p>
            <a:r>
              <a:rPr lang="en-AU" sz="7200" dirty="0"/>
              <a:t>Is it effective?</a:t>
            </a:r>
            <a:br>
              <a:rPr lang="en-AU" sz="7200" dirty="0"/>
            </a:br>
            <a:r>
              <a:rPr lang="en-AU" sz="7200" dirty="0"/>
              <a:t>Did it work for them?</a:t>
            </a:r>
          </a:p>
        </p:txBody>
      </p:sp>
      <p:sp>
        <p:nvSpPr>
          <p:cNvPr id="3" name="Subtitle 2">
            <a:extLst>
              <a:ext uri="{FF2B5EF4-FFF2-40B4-BE49-F238E27FC236}">
                <a16:creationId xmlns:a16="http://schemas.microsoft.com/office/drawing/2014/main" id="{E3C4FD99-A817-DCE6-7292-B3047E99DE3F}"/>
              </a:ext>
            </a:extLst>
          </p:cNvPr>
          <p:cNvSpPr>
            <a:spLocks noGrp="1"/>
          </p:cNvSpPr>
          <p:nvPr>
            <p:ph type="subTitle" idx="1"/>
          </p:nvPr>
        </p:nvSpPr>
        <p:spPr/>
        <p:txBody>
          <a:bodyPr/>
          <a:lstStyle/>
          <a:p>
            <a:r>
              <a:rPr lang="en-AU" dirty="0"/>
              <a:t>The Golden Rule when considering any criteria</a:t>
            </a:r>
          </a:p>
        </p:txBody>
      </p:sp>
    </p:spTree>
    <p:extLst>
      <p:ext uri="{BB962C8B-B14F-4D97-AF65-F5344CB8AC3E}">
        <p14:creationId xmlns:p14="http://schemas.microsoft.com/office/powerpoint/2010/main" val="621952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D237E-4F65-878A-ACC9-8777F63FD60A}"/>
              </a:ext>
            </a:extLst>
          </p:cNvPr>
          <p:cNvSpPr>
            <a:spLocks noGrp="1"/>
          </p:cNvSpPr>
          <p:nvPr>
            <p:ph type="ctrTitle"/>
          </p:nvPr>
        </p:nvSpPr>
        <p:spPr/>
        <p:txBody>
          <a:bodyPr/>
          <a:lstStyle/>
          <a:p>
            <a:r>
              <a:rPr lang="en-AU" dirty="0"/>
              <a:t>METHOD</a:t>
            </a:r>
          </a:p>
        </p:txBody>
      </p:sp>
      <p:sp>
        <p:nvSpPr>
          <p:cNvPr id="3" name="Subtitle 2">
            <a:extLst>
              <a:ext uri="{FF2B5EF4-FFF2-40B4-BE49-F238E27FC236}">
                <a16:creationId xmlns:a16="http://schemas.microsoft.com/office/drawing/2014/main" id="{64175F20-FFAA-7C81-4786-1C223977EBFD}"/>
              </a:ext>
            </a:extLst>
          </p:cNvPr>
          <p:cNvSpPr>
            <a:spLocks noGrp="1"/>
          </p:cNvSpPr>
          <p:nvPr>
            <p:ph type="subTitle" idx="1"/>
          </p:nvPr>
        </p:nvSpPr>
        <p:spPr/>
        <p:txBody>
          <a:bodyPr/>
          <a:lstStyle/>
          <a:p>
            <a:endParaRPr lang="en-AU"/>
          </a:p>
        </p:txBody>
      </p:sp>
    </p:spTree>
    <p:extLst>
      <p:ext uri="{BB962C8B-B14F-4D97-AF65-F5344CB8AC3E}">
        <p14:creationId xmlns:p14="http://schemas.microsoft.com/office/powerpoint/2010/main" val="4042544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3734CDA-1CE8-4F1C-B0B3-AAB252B01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4974771" y="634946"/>
            <a:ext cx="6574972" cy="1450757"/>
          </a:xfrm>
        </p:spPr>
        <p:txBody>
          <a:bodyPr>
            <a:normAutofit/>
          </a:bodyPr>
          <a:lstStyle/>
          <a:p>
            <a:r>
              <a:rPr lang="en-US" b="1" dirty="0">
                <a:latin typeface=""/>
              </a:rPr>
              <a:t>Method – Greetings</a:t>
            </a:r>
            <a:endParaRPr lang="en-AU" b="1" dirty="0">
              <a:latin typeface=""/>
            </a:endParaRPr>
          </a:p>
        </p:txBody>
      </p:sp>
      <p:pic>
        <p:nvPicPr>
          <p:cNvPr id="18" name="Graphic 6" descr="Handshake">
            <a:extLst>
              <a:ext uri="{FF2B5EF4-FFF2-40B4-BE49-F238E27FC236}">
                <a16:creationId xmlns:a16="http://schemas.microsoft.com/office/drawing/2014/main" id="{1AF8EDBC-6A62-0E2D-9BA5-2BA151A05E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4000" y="1351115"/>
            <a:ext cx="3695179" cy="3695179"/>
          </a:xfrm>
          <a:prstGeom prst="rect">
            <a:avLst/>
          </a:prstGeom>
        </p:spPr>
      </p:pic>
      <p:cxnSp>
        <p:nvCxnSpPr>
          <p:cNvPr id="26" name="Straight Connector 25">
            <a:extLst>
              <a:ext uri="{FF2B5EF4-FFF2-40B4-BE49-F238E27FC236}">
                <a16:creationId xmlns:a16="http://schemas.microsoft.com/office/drawing/2014/main" id="{D7143990-FA50-4B23-AE6D-E17D22F52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63482" y="2246569"/>
            <a:ext cx="58521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4973711" y="2407436"/>
            <a:ext cx="6576032" cy="3461657"/>
          </a:xfrm>
        </p:spPr>
        <p:txBody>
          <a:bodyPr>
            <a:normAutofit/>
          </a:bodyPr>
          <a:lstStyle/>
          <a:p>
            <a:pPr marL="0" indent="0">
              <a:buNone/>
            </a:pPr>
            <a:r>
              <a:rPr lang="en-US" dirty="0">
                <a:latin typeface="Raleway" pitchFamily="2" charset="0"/>
                <a:cs typeface="Times New Roman" panose="02020603050405020304" pitchFamily="18" charset="0"/>
              </a:rPr>
              <a:t>Students may start their speech with: </a:t>
            </a:r>
          </a:p>
          <a:p>
            <a:pPr>
              <a:buFont typeface="Wingdings" panose="05000000000000000000" pitchFamily="2" charset="2"/>
              <a:buChar char="§"/>
            </a:pPr>
            <a:r>
              <a:rPr lang="en-US" dirty="0">
                <a:latin typeface="Raleway" pitchFamily="2" charset="0"/>
                <a:cs typeface="Times New Roman" panose="02020603050405020304" pitchFamily="18" charset="0"/>
              </a:rPr>
              <a:t> An attention-grabbing fact or statement </a:t>
            </a:r>
          </a:p>
          <a:p>
            <a:pPr>
              <a:buFont typeface="Wingdings" panose="05000000000000000000" pitchFamily="2" charset="2"/>
              <a:buChar char="§"/>
            </a:pPr>
            <a:r>
              <a:rPr lang="en-US" dirty="0">
                <a:latin typeface="Raleway" pitchFamily="2" charset="0"/>
                <a:cs typeface="Times New Roman" panose="02020603050405020304" pitchFamily="18" charset="0"/>
              </a:rPr>
              <a:t> A powerful, relevant quotation</a:t>
            </a:r>
          </a:p>
          <a:p>
            <a:pPr>
              <a:buFont typeface="Wingdings" panose="05000000000000000000" pitchFamily="2" charset="2"/>
              <a:buChar char="§"/>
            </a:pPr>
            <a:r>
              <a:rPr lang="en-US" dirty="0">
                <a:latin typeface="Raleway" pitchFamily="2" charset="0"/>
                <a:cs typeface="Times New Roman" panose="02020603050405020304" pitchFamily="18" charset="0"/>
              </a:rPr>
              <a:t> A summary of the debate so far (also known as a ‘case comparison’) that presents the team’s case as superior</a:t>
            </a:r>
          </a:p>
          <a:p>
            <a:pPr>
              <a:buFont typeface="Wingdings" panose="05000000000000000000" pitchFamily="2" charset="2"/>
              <a:buChar char="§"/>
            </a:pPr>
            <a:r>
              <a:rPr lang="en-US" dirty="0">
                <a:latin typeface="Raleway" pitchFamily="2" charset="0"/>
                <a:cs typeface="Times New Roman" panose="02020603050405020304" pitchFamily="18" charset="0"/>
              </a:rPr>
              <a:t> A formal greeting</a:t>
            </a:r>
          </a:p>
          <a:p>
            <a:pPr marL="0" indent="0">
              <a:buNone/>
            </a:pPr>
            <a:endParaRPr lang="en-US" dirty="0">
              <a:latin typeface="Raleway" pitchFamily="2" charset="0"/>
              <a:cs typeface="Times New Roman" panose="02020603050405020304" pitchFamily="18" charset="0"/>
            </a:endParaRPr>
          </a:p>
        </p:txBody>
      </p:sp>
      <p:sp>
        <p:nvSpPr>
          <p:cNvPr id="28" name="Rectangle 27">
            <a:extLst>
              <a:ext uri="{FF2B5EF4-FFF2-40B4-BE49-F238E27FC236}">
                <a16:creationId xmlns:a16="http://schemas.microsoft.com/office/drawing/2014/main" id="{3BD57AB6-3172-4520-B22E-FCD0184F3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2398737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492369" y="605896"/>
            <a:ext cx="3642309" cy="5646208"/>
          </a:xfrm>
        </p:spPr>
        <p:txBody>
          <a:bodyPr anchor="ctr">
            <a:normAutofit/>
          </a:bodyPr>
          <a:lstStyle/>
          <a:p>
            <a:r>
              <a:rPr lang="en-US" sz="4400" b="1" dirty="0">
                <a:solidFill>
                  <a:srgbClr val="FFFFFF"/>
                </a:solidFill>
                <a:latin typeface=""/>
              </a:rPr>
              <a:t>Method – Approach to different topics</a:t>
            </a:r>
            <a:endParaRPr lang="en-AU" sz="4400"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5231958" y="605896"/>
            <a:ext cx="5923721" cy="5646208"/>
          </a:xfrm>
        </p:spPr>
        <p:txBody>
          <a:bodyPr anchor="ctr">
            <a:normAutofit/>
          </a:bodyPr>
          <a:lstStyle/>
          <a:p>
            <a:pPr marL="514350" indent="-514350">
              <a:buFont typeface="+mj-lt"/>
              <a:buAutoNum type="arabicPeriod"/>
            </a:pPr>
            <a:r>
              <a:rPr lang="en-US" sz="2400" b="1" dirty="0">
                <a:latin typeface=""/>
                <a:cs typeface="Times New Roman" panose="02020603050405020304" pitchFamily="18" charset="0"/>
              </a:rPr>
              <a:t>Statements: Benchmark </a:t>
            </a:r>
          </a:p>
          <a:p>
            <a:pPr marL="292608" lvl="1" indent="0">
              <a:buNone/>
            </a:pPr>
            <a:r>
              <a:rPr lang="en-US" sz="2200" dirty="0">
                <a:latin typeface=""/>
                <a:cs typeface="Times New Roman" panose="02020603050405020304" pitchFamily="18" charset="0"/>
              </a:rPr>
              <a:t>Homework is a waste of time.</a:t>
            </a:r>
          </a:p>
          <a:p>
            <a:pPr marL="292608" lvl="1" indent="0">
              <a:buNone/>
            </a:pPr>
            <a:r>
              <a:rPr lang="en-US" sz="2200" dirty="0">
                <a:latin typeface=""/>
                <a:cs typeface="Times New Roman" panose="02020603050405020304" pitchFamily="18" charset="0"/>
              </a:rPr>
              <a:t>Privacy is a privilege not a right.</a:t>
            </a:r>
          </a:p>
          <a:p>
            <a:pPr marL="514350" indent="-514350">
              <a:buFont typeface="+mj-lt"/>
              <a:buAutoNum type="arabicPeriod"/>
            </a:pPr>
            <a:r>
              <a:rPr lang="en-US" sz="2400" b="1" dirty="0">
                <a:latin typeface=""/>
                <a:cs typeface="Times New Roman" panose="02020603050405020304" pitchFamily="18" charset="0"/>
              </a:rPr>
              <a:t>Comparisons: </a:t>
            </a:r>
          </a:p>
          <a:p>
            <a:pPr marL="292608" lvl="1" indent="0">
              <a:buNone/>
            </a:pPr>
            <a:r>
              <a:rPr lang="en-US" sz="2200" dirty="0">
                <a:latin typeface=""/>
                <a:cs typeface="Times New Roman" panose="02020603050405020304" pitchFamily="18" charset="0"/>
              </a:rPr>
              <a:t>The Winter Olympics are more enjoyable than the Summer Olympics.</a:t>
            </a:r>
          </a:p>
          <a:p>
            <a:pPr marL="514350" indent="-514350">
              <a:buFont typeface="+mj-lt"/>
              <a:buAutoNum type="arabicPeriod"/>
            </a:pPr>
            <a:r>
              <a:rPr lang="en-US" sz="2400" b="1" dirty="0">
                <a:latin typeface=""/>
                <a:cs typeface="Times New Roman" panose="02020603050405020304" pitchFamily="18" charset="0"/>
              </a:rPr>
              <a:t>‘Should’ debates:</a:t>
            </a:r>
            <a:r>
              <a:rPr lang="en-US" sz="2400" dirty="0">
                <a:latin typeface=""/>
                <a:cs typeface="Times New Roman" panose="02020603050405020304" pitchFamily="18" charset="0"/>
              </a:rPr>
              <a:t> </a:t>
            </a:r>
            <a:r>
              <a:rPr lang="en-US" sz="2400" b="1" dirty="0">
                <a:latin typeface=""/>
                <a:cs typeface="Times New Roman" panose="02020603050405020304" pitchFamily="18" charset="0"/>
              </a:rPr>
              <a:t>Model</a:t>
            </a:r>
          </a:p>
          <a:p>
            <a:pPr marL="292608" lvl="1" indent="0">
              <a:buNone/>
            </a:pPr>
            <a:r>
              <a:rPr lang="en-US" sz="2200" dirty="0">
                <a:latin typeface=""/>
                <a:cs typeface="Times New Roman" panose="02020603050405020304" pitchFamily="18" charset="0"/>
              </a:rPr>
              <a:t>Public transport should</a:t>
            </a:r>
            <a:r>
              <a:rPr lang="en-US" sz="2200" b="1" dirty="0">
                <a:latin typeface=""/>
                <a:cs typeface="Times New Roman" panose="02020603050405020304" pitchFamily="18" charset="0"/>
              </a:rPr>
              <a:t> </a:t>
            </a:r>
            <a:r>
              <a:rPr lang="en-US" sz="2200" dirty="0">
                <a:latin typeface=""/>
                <a:cs typeface="Times New Roman" panose="02020603050405020304" pitchFamily="18" charset="0"/>
              </a:rPr>
              <a:t>be free.</a:t>
            </a:r>
          </a:p>
          <a:p>
            <a:pPr marL="292608" lvl="1" indent="0">
              <a:buNone/>
            </a:pPr>
            <a:r>
              <a:rPr lang="en-US" sz="2200" dirty="0">
                <a:latin typeface=""/>
                <a:cs typeface="Times New Roman" panose="02020603050405020304" pitchFamily="18" charset="0"/>
              </a:rPr>
              <a:t>In ‘should’ debates, both the </a:t>
            </a:r>
            <a:r>
              <a:rPr lang="en-US" sz="2200" i="1" dirty="0">
                <a:latin typeface=""/>
                <a:cs typeface="Times New Roman" panose="02020603050405020304" pitchFamily="18" charset="0"/>
              </a:rPr>
              <a:t>moral </a:t>
            </a:r>
            <a:r>
              <a:rPr lang="en-US" sz="2200" dirty="0">
                <a:latin typeface=""/>
                <a:cs typeface="Times New Roman" panose="02020603050405020304" pitchFamily="18" charset="0"/>
              </a:rPr>
              <a:t>and </a:t>
            </a:r>
            <a:r>
              <a:rPr lang="en-US" sz="2200" i="1" dirty="0">
                <a:latin typeface=""/>
                <a:cs typeface="Times New Roman" panose="02020603050405020304" pitchFamily="18" charset="0"/>
              </a:rPr>
              <a:t>practical </a:t>
            </a:r>
            <a:r>
              <a:rPr lang="en-US" sz="2200" dirty="0">
                <a:latin typeface=""/>
                <a:cs typeface="Times New Roman" panose="02020603050405020304" pitchFamily="18" charset="0"/>
              </a:rPr>
              <a:t>issues of the topic need to be covered.</a:t>
            </a:r>
          </a:p>
        </p:txBody>
      </p:sp>
      <p:sp>
        <p:nvSpPr>
          <p:cNvPr id="21" name="Rectangle 20">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3699680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597726" y="298008"/>
            <a:ext cx="10058400" cy="1450757"/>
          </a:xfrm>
        </p:spPr>
        <p:txBody>
          <a:bodyPr anchor="ctr">
            <a:normAutofit/>
          </a:bodyPr>
          <a:lstStyle/>
          <a:p>
            <a:r>
              <a:rPr lang="en-US" b="1" dirty="0">
                <a:solidFill>
                  <a:srgbClr val="FFFFFF"/>
                </a:solidFill>
                <a:latin typeface=""/>
              </a:rPr>
              <a:t>Method - Definitions</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597726" y="2197359"/>
            <a:ext cx="10058400" cy="1003041"/>
          </a:xfrm>
        </p:spPr>
        <p:txBody>
          <a:bodyPr>
            <a:normAutofit/>
          </a:bodyPr>
          <a:lstStyle/>
          <a:p>
            <a:pPr marL="0" indent="0">
              <a:lnSpc>
                <a:spcPct val="100000"/>
              </a:lnSpc>
              <a:buNone/>
            </a:pPr>
            <a:r>
              <a:rPr lang="en-US" sz="2800" b="1">
                <a:latin typeface=""/>
                <a:cs typeface="Times New Roman" panose="02020603050405020304" pitchFamily="18" charset="0"/>
              </a:rPr>
              <a:t>Why</a:t>
            </a:r>
            <a:r>
              <a:rPr lang="en-US" sz="2800">
                <a:latin typeface=""/>
                <a:cs typeface="Times New Roman" panose="02020603050405020304" pitchFamily="18" charset="0"/>
              </a:rPr>
              <a:t> do we define the topic?</a:t>
            </a:r>
          </a:p>
        </p:txBody>
      </p:sp>
      <p:sp>
        <p:nvSpPr>
          <p:cNvPr id="16"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graphicFrame>
        <p:nvGraphicFramePr>
          <p:cNvPr id="8" name="Diagram 7">
            <a:extLst>
              <a:ext uri="{FF2B5EF4-FFF2-40B4-BE49-F238E27FC236}">
                <a16:creationId xmlns:a16="http://schemas.microsoft.com/office/drawing/2014/main" id="{FE983613-30DF-46EE-9DB4-85AD50263A41}"/>
              </a:ext>
            </a:extLst>
          </p:cNvPr>
          <p:cNvGraphicFramePr/>
          <p:nvPr>
            <p:extLst>
              <p:ext uri="{D42A27DB-BD31-4B8C-83A1-F6EECF244321}">
                <p14:modId xmlns:p14="http://schemas.microsoft.com/office/powerpoint/2010/main" val="3976210513"/>
              </p:ext>
            </p:extLst>
          </p:nvPr>
        </p:nvGraphicFramePr>
        <p:xfrm>
          <a:off x="597726" y="3043287"/>
          <a:ext cx="11056873" cy="2864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4055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5A1D58A-3027-FF4D-B05C-049AC5A51C28}"/>
              </a:ext>
            </a:extLst>
          </p:cNvPr>
          <p:cNvGraphicFramePr/>
          <p:nvPr/>
        </p:nvGraphicFramePr>
        <p:xfrm>
          <a:off x="415600" y="1093900"/>
          <a:ext cx="11360800" cy="455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Scales of Justice">
            <a:extLst>
              <a:ext uri="{FF2B5EF4-FFF2-40B4-BE49-F238E27FC236}">
                <a16:creationId xmlns:a16="http://schemas.microsoft.com/office/drawing/2014/main" id="{2266F6E1-31CF-3045-A9EF-8A5A504B66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648" y="3752463"/>
            <a:ext cx="1219200" cy="1219200"/>
          </a:xfrm>
          <a:prstGeom prst="rect">
            <a:avLst/>
          </a:prstGeom>
        </p:spPr>
      </p:pic>
      <p:pic>
        <p:nvPicPr>
          <p:cNvPr id="7" name="Graphic 6" descr="Blackboard">
            <a:extLst>
              <a:ext uri="{FF2B5EF4-FFF2-40B4-BE49-F238E27FC236}">
                <a16:creationId xmlns:a16="http://schemas.microsoft.com/office/drawing/2014/main" id="{80A12DD8-6980-0341-AC02-1D24E9351F9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56491" y="3752463"/>
            <a:ext cx="1219200" cy="1219200"/>
          </a:xfrm>
          <a:prstGeom prst="rect">
            <a:avLst/>
          </a:prstGeom>
        </p:spPr>
      </p:pic>
      <p:pic>
        <p:nvPicPr>
          <p:cNvPr id="4" name="Graphic 3" descr="Clapping hands">
            <a:extLst>
              <a:ext uri="{FF2B5EF4-FFF2-40B4-BE49-F238E27FC236}">
                <a16:creationId xmlns:a16="http://schemas.microsoft.com/office/drawing/2014/main" id="{268E1322-E918-8648-ADC7-3EF7F12A9CD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66445" y="3752463"/>
            <a:ext cx="1219200" cy="1219200"/>
          </a:xfrm>
          <a:prstGeom prst="rect">
            <a:avLst/>
          </a:prstGeom>
        </p:spPr>
      </p:pic>
    </p:spTree>
    <p:extLst>
      <p:ext uri="{BB962C8B-B14F-4D97-AF65-F5344CB8AC3E}">
        <p14:creationId xmlns:p14="http://schemas.microsoft.com/office/powerpoint/2010/main" val="1386884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sp>
        <p:nvSpPr>
          <p:cNvPr id="15"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Method - Definitions</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79" y="2314207"/>
            <a:ext cx="10135651" cy="3677385"/>
          </a:xfrm>
        </p:spPr>
        <p:txBody>
          <a:bodyPr vert="horz" lIns="0" tIns="45720" rIns="0" bIns="45720" rtlCol="0" anchor="t">
            <a:noAutofit/>
          </a:bodyPr>
          <a:lstStyle/>
          <a:p>
            <a:pPr marL="383540" lvl="1">
              <a:buFont typeface="Wingdings" panose="05000000000000000000" pitchFamily="2" charset="2"/>
              <a:buChar char="§"/>
            </a:pPr>
            <a:r>
              <a:rPr lang="en-US" sz="1800" dirty="0">
                <a:solidFill>
                  <a:schemeClr val="tx1"/>
                </a:solidFill>
                <a:latin typeface=""/>
                <a:cs typeface="Times New Roman"/>
              </a:rPr>
              <a:t>1st Affirmative: </a:t>
            </a:r>
            <a:r>
              <a:rPr lang="en-US" sz="1800" i="1" dirty="0">
                <a:solidFill>
                  <a:schemeClr val="tx1"/>
                </a:solidFill>
                <a:latin typeface=""/>
                <a:cs typeface="Times New Roman"/>
              </a:rPr>
              <a:t>provides</a:t>
            </a:r>
            <a:r>
              <a:rPr lang="en-US" sz="1800" dirty="0">
                <a:solidFill>
                  <a:schemeClr val="tx1"/>
                </a:solidFill>
                <a:latin typeface=""/>
                <a:cs typeface="Times New Roman"/>
              </a:rPr>
              <a:t> a definition for the debate</a:t>
            </a:r>
            <a:endParaRPr lang="en-US" dirty="0">
              <a:solidFill>
                <a:schemeClr val="tx1"/>
              </a:solidFill>
              <a:cs typeface="Times New Roman"/>
            </a:endParaRPr>
          </a:p>
          <a:p>
            <a:pPr marL="383540" lvl="1">
              <a:buFont typeface="Wingdings" panose="05000000000000000000" pitchFamily="2" charset="2"/>
              <a:buChar char="§"/>
            </a:pPr>
            <a:r>
              <a:rPr lang="en-US" sz="1800" dirty="0">
                <a:solidFill>
                  <a:schemeClr val="tx1"/>
                </a:solidFill>
                <a:latin typeface=""/>
                <a:cs typeface="Times New Roman"/>
              </a:rPr>
              <a:t>1st Negative: either </a:t>
            </a:r>
            <a:r>
              <a:rPr lang="en-US" sz="1800" i="1" dirty="0">
                <a:solidFill>
                  <a:schemeClr val="tx1"/>
                </a:solidFill>
                <a:latin typeface=""/>
                <a:cs typeface="Times New Roman"/>
              </a:rPr>
              <a:t>accepts</a:t>
            </a:r>
            <a:r>
              <a:rPr lang="en-US" sz="1800" dirty="0">
                <a:solidFill>
                  <a:schemeClr val="tx1"/>
                </a:solidFill>
                <a:latin typeface=""/>
                <a:cs typeface="Times New Roman"/>
              </a:rPr>
              <a:t> that definition OR </a:t>
            </a:r>
            <a:r>
              <a:rPr lang="en-US" sz="1800" i="1" dirty="0">
                <a:solidFill>
                  <a:schemeClr val="tx1"/>
                </a:solidFill>
                <a:latin typeface=""/>
                <a:cs typeface="Times New Roman"/>
              </a:rPr>
              <a:t>redefines </a:t>
            </a:r>
            <a:r>
              <a:rPr lang="en-US" sz="1800" dirty="0">
                <a:solidFill>
                  <a:schemeClr val="tx1"/>
                </a:solidFill>
                <a:latin typeface=""/>
                <a:cs typeface="Times New Roman"/>
              </a:rPr>
              <a:t>it</a:t>
            </a:r>
            <a:r>
              <a:rPr lang="en-US" sz="1800" b="1" dirty="0">
                <a:solidFill>
                  <a:schemeClr val="tx1"/>
                </a:solidFill>
                <a:latin typeface=""/>
                <a:cs typeface="Times New Roman"/>
              </a:rPr>
              <a:t> </a:t>
            </a:r>
            <a:endParaRPr lang="en-US" sz="1800" b="1" dirty="0">
              <a:solidFill>
                <a:schemeClr val="tx1"/>
              </a:solidFill>
              <a:latin typeface=""/>
              <a:cs typeface="Times New Roman" panose="02020603050405020304" pitchFamily="18" charset="0"/>
            </a:endParaRPr>
          </a:p>
          <a:p>
            <a:pPr marL="0" indent="0">
              <a:lnSpc>
                <a:spcPct val="100000"/>
              </a:lnSpc>
              <a:buNone/>
            </a:pPr>
            <a:r>
              <a:rPr lang="en-US" sz="1600" b="1" dirty="0">
                <a:solidFill>
                  <a:schemeClr val="tx1"/>
                </a:solidFill>
                <a:latin typeface=""/>
                <a:cs typeface="Times New Roman"/>
              </a:rPr>
              <a:t>What makes a good definition?</a:t>
            </a:r>
          </a:p>
          <a:p>
            <a:pPr marL="457200" indent="-342900">
              <a:lnSpc>
                <a:spcPct val="115000"/>
              </a:lnSpc>
              <a:spcBef>
                <a:spcPts val="0"/>
              </a:spcBef>
              <a:spcAft>
                <a:spcPts val="0"/>
              </a:spcAft>
              <a:buClr>
                <a:srgbClr val="E5DEDB"/>
              </a:buClr>
              <a:buSzPts val="1800"/>
              <a:buFont typeface="Source Sans Pro"/>
              <a:buChar char="●"/>
              <a:defRPr/>
            </a:pPr>
            <a:r>
              <a:rPr lang="en-US" sz="1600" b="1" dirty="0">
                <a:solidFill>
                  <a:schemeClr val="tx1"/>
                </a:solidFill>
                <a:latin typeface=""/>
                <a:cs typeface="Times New Roman"/>
              </a:rPr>
              <a:t>Not </a:t>
            </a:r>
            <a:r>
              <a:rPr lang="en-US" sz="1600" dirty="0">
                <a:solidFill>
                  <a:schemeClr val="tx1"/>
                </a:solidFill>
                <a:latin typeface=""/>
                <a:cs typeface="Times New Roman"/>
              </a:rPr>
              <a:t>a definition of each individual word in the topic straight from the dictionary</a:t>
            </a:r>
          </a:p>
          <a:p>
            <a:pPr marL="749300" lvl="1" indent="-342900">
              <a:lnSpc>
                <a:spcPct val="115000"/>
              </a:lnSpc>
              <a:spcBef>
                <a:spcPts val="0"/>
              </a:spcBef>
              <a:spcAft>
                <a:spcPts val="0"/>
              </a:spcAft>
              <a:buClr>
                <a:srgbClr val="E5DEDB"/>
              </a:buClr>
              <a:buSzPts val="1800"/>
              <a:buFont typeface="Source Sans Pro"/>
              <a:buChar char="●"/>
              <a:defRPr/>
            </a:pPr>
            <a:r>
              <a:rPr lang="en-US" sz="1400" dirty="0">
                <a:solidFill>
                  <a:schemeClr val="tx1"/>
                </a:solidFill>
                <a:latin typeface=""/>
                <a:cs typeface="Times New Roman"/>
              </a:rPr>
              <a:t>you can use a dictionary to help you define technical terms in your topic, but otherwise simply use ‘layman’s terms’ – a simple statement that anybody could come up with and understand</a:t>
            </a:r>
            <a:endParaRPr lang="en-AU" sz="1600" b="0" i="0" u="none" strike="noStrike" kern="1200" cap="none" spc="0" normalizeH="0" baseline="0" noProof="0" dirty="0">
              <a:ln>
                <a:noFill/>
              </a:ln>
              <a:solidFill>
                <a:schemeClr val="tx1"/>
              </a:solidFill>
              <a:effectLst/>
              <a:uLnTx/>
              <a:uFillTx/>
              <a:latin typeface="Source Sans Pro"/>
              <a:ea typeface="Source Sans Pro"/>
              <a:cs typeface="Times New Roman"/>
            </a:endParaRPr>
          </a:p>
          <a:p>
            <a:pPr marL="457200" marR="0" lvl="0" indent="-342900" algn="l" defTabSz="914400" rtl="0" eaLnBrk="1" fontAlgn="auto" latinLnBrk="0" hangingPunct="1">
              <a:lnSpc>
                <a:spcPct val="115000"/>
              </a:lnSpc>
              <a:spcBef>
                <a:spcPts val="0"/>
              </a:spcBef>
              <a:spcAft>
                <a:spcPts val="0"/>
              </a:spcAft>
              <a:buClr>
                <a:srgbClr val="E5DEDB"/>
              </a:buClr>
              <a:buSzPts val="1800"/>
              <a:buFont typeface="Source Sans Pro"/>
              <a:buChar char="●"/>
              <a:tabLst/>
              <a:defRPr/>
            </a:pPr>
            <a:r>
              <a:rPr kumimoji="0" lang="en-AU" sz="1600" b="0" i="0" u="none" strike="noStrike" kern="1200" cap="none" spc="0" normalizeH="0" baseline="0" noProof="0" dirty="0">
                <a:ln>
                  <a:noFill/>
                </a:ln>
                <a:solidFill>
                  <a:schemeClr val="tx1"/>
                </a:solidFill>
                <a:effectLst/>
                <a:uLnTx/>
                <a:uFillTx/>
                <a:latin typeface="Source Sans Pro"/>
                <a:ea typeface="Source Sans Pro"/>
                <a:sym typeface="Source Sans Pro"/>
              </a:rPr>
              <a:t>In the intended ‘spirit’ of the debate – what would the average person on the street think this topic is about?</a:t>
            </a:r>
            <a:endParaRPr lang="en-AU" sz="1600" b="0" i="0" u="none" strike="noStrike" kern="1200" cap="none" spc="0" normalizeH="0" baseline="0" noProof="0" dirty="0">
              <a:ln>
                <a:noFill/>
              </a:ln>
              <a:solidFill>
                <a:schemeClr val="tx1"/>
              </a:solidFill>
              <a:effectLst/>
              <a:uLnTx/>
              <a:uFillTx/>
              <a:latin typeface="Source Sans Pro"/>
              <a:ea typeface="Source Sans Pro"/>
            </a:endParaRPr>
          </a:p>
          <a:p>
            <a:pPr marL="457200" indent="-342900">
              <a:lnSpc>
                <a:spcPct val="115000"/>
              </a:lnSpc>
              <a:spcBef>
                <a:spcPts val="0"/>
              </a:spcBef>
              <a:spcAft>
                <a:spcPts val="0"/>
              </a:spcAft>
              <a:buClr>
                <a:srgbClr val="E5DEDB"/>
              </a:buClr>
              <a:buSzPts val="1800"/>
              <a:buFont typeface="Source Sans Pro"/>
              <a:buChar char="●"/>
              <a:defRPr/>
            </a:pPr>
            <a:r>
              <a:rPr kumimoji="0" lang="en-AU" sz="1600" b="0" i="0" u="none" strike="noStrike" kern="1200" cap="none" spc="0" normalizeH="0" baseline="0" noProof="0" dirty="0">
                <a:ln>
                  <a:noFill/>
                </a:ln>
                <a:solidFill>
                  <a:schemeClr val="tx1"/>
                </a:solidFill>
                <a:effectLst/>
                <a:uLnTx/>
                <a:uFillTx/>
                <a:latin typeface="Source Sans Pro"/>
                <a:ea typeface="Source Sans Pro"/>
                <a:sym typeface="Source Sans Pro"/>
              </a:rPr>
              <a:t>Define terms rather than individual words where appropriate</a:t>
            </a:r>
            <a:r>
              <a:rPr lang="en-AU" sz="1600" dirty="0">
                <a:solidFill>
                  <a:schemeClr val="tx1"/>
                </a:solidFill>
                <a:latin typeface="Source Sans Pro"/>
                <a:ea typeface="Source Sans Pro"/>
                <a:sym typeface="Source Sans Pro"/>
              </a:rPr>
              <a:t> </a:t>
            </a:r>
            <a:endParaRPr lang="en-AU" sz="1600" b="0" i="0" u="none" strike="noStrike" kern="1200" cap="none" spc="0" normalizeH="0" baseline="0" noProof="0" dirty="0">
              <a:ln>
                <a:noFill/>
              </a:ln>
              <a:solidFill>
                <a:schemeClr val="tx1"/>
              </a:solidFill>
              <a:effectLst/>
              <a:uLnTx/>
              <a:uFillTx/>
              <a:latin typeface="Source Sans Pro"/>
              <a:ea typeface="Source Sans Pro"/>
            </a:endParaRPr>
          </a:p>
          <a:p>
            <a:pPr marL="457200" marR="0" lvl="0" indent="-342900" algn="l" defTabSz="914400" rtl="0" eaLnBrk="1" fontAlgn="auto" latinLnBrk="0" hangingPunct="1">
              <a:lnSpc>
                <a:spcPct val="115000"/>
              </a:lnSpc>
              <a:spcBef>
                <a:spcPts val="0"/>
              </a:spcBef>
              <a:spcAft>
                <a:spcPts val="0"/>
              </a:spcAft>
              <a:buClr>
                <a:srgbClr val="E5DEDB"/>
              </a:buClr>
              <a:buSzPts val="1800"/>
              <a:buFont typeface="Source Sans Pro"/>
              <a:buChar char="●"/>
              <a:tabLst/>
              <a:defRPr/>
            </a:pPr>
            <a:r>
              <a:rPr kumimoji="0" lang="en-AU" sz="1600" b="0" i="0" u="none" strike="noStrike" kern="1200" cap="none" spc="0" normalizeH="0" baseline="0" noProof="0" dirty="0">
                <a:ln>
                  <a:noFill/>
                </a:ln>
                <a:solidFill>
                  <a:schemeClr val="tx1"/>
                </a:solidFill>
                <a:effectLst/>
                <a:uLnTx/>
                <a:uFillTx/>
                <a:latin typeface="Source Sans Pro"/>
                <a:ea typeface="Source Sans Pro"/>
                <a:sym typeface="Source Sans Pro"/>
              </a:rPr>
              <a:t>Negative teams shouldn’t reject for the sake of it – only where they believe it genuinely needs re-defining</a:t>
            </a:r>
            <a:endParaRPr lang="en-AU" sz="1600" b="0" i="0" u="none" strike="noStrike" kern="1200" cap="none" spc="0" normalizeH="0" baseline="0" noProof="0" dirty="0">
              <a:ln>
                <a:noFill/>
              </a:ln>
              <a:solidFill>
                <a:schemeClr val="tx1"/>
              </a:solidFill>
              <a:effectLst/>
              <a:uLnTx/>
              <a:uFillTx/>
              <a:latin typeface="Source Sans Pro"/>
              <a:ea typeface="Source Sans Pro"/>
            </a:endParaRPr>
          </a:p>
          <a:p>
            <a:pPr marL="457200" marR="0" lvl="0" indent="-342900" algn="l" defTabSz="914400" rtl="0" eaLnBrk="1" fontAlgn="auto" latinLnBrk="0" hangingPunct="1">
              <a:lnSpc>
                <a:spcPct val="115000"/>
              </a:lnSpc>
              <a:spcBef>
                <a:spcPts val="0"/>
              </a:spcBef>
              <a:spcAft>
                <a:spcPts val="0"/>
              </a:spcAft>
              <a:buClr>
                <a:srgbClr val="E5DEDB"/>
              </a:buClr>
              <a:buSzPts val="1800"/>
              <a:buFont typeface="Source Sans Pro"/>
              <a:buChar char="●"/>
              <a:tabLst/>
              <a:defRPr/>
            </a:pPr>
            <a:r>
              <a:rPr kumimoji="0" lang="en-AU" sz="1600" b="0" i="0" u="none" strike="noStrike" kern="1200" cap="none" spc="0" normalizeH="0" baseline="0" noProof="0" dirty="0">
                <a:ln>
                  <a:noFill/>
                </a:ln>
                <a:solidFill>
                  <a:schemeClr val="tx1"/>
                </a:solidFill>
                <a:effectLst/>
                <a:uLnTx/>
                <a:uFillTx/>
                <a:latin typeface="Source Sans Pro"/>
                <a:ea typeface="Source Sans Pro"/>
                <a:sym typeface="Source Sans Pro"/>
              </a:rPr>
              <a:t>Try to avoid ‘definitional debates’: talk of definition shouldn’t progress past second affirmative</a:t>
            </a:r>
            <a:endParaRPr kumimoji="0" lang="en" sz="1600" b="0" i="0" u="none" strike="noStrike" kern="1200" cap="none" spc="0" normalizeH="0" baseline="0" noProof="0" dirty="0">
              <a:ln>
                <a:noFill/>
              </a:ln>
              <a:solidFill>
                <a:schemeClr val="tx1"/>
              </a:solidFill>
              <a:effectLst/>
              <a:uLnTx/>
              <a:uFillTx/>
              <a:latin typeface="Source Sans Pro"/>
              <a:ea typeface="Source Sans Pro"/>
              <a:sym typeface="Source Sans Pro"/>
            </a:endParaRPr>
          </a:p>
        </p:txBody>
      </p:sp>
      <p:sp>
        <p:nvSpPr>
          <p:cNvPr id="16"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4032321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326306"/>
            <a:ext cx="10058400" cy="1450757"/>
          </a:xfrm>
          <a:solidFill>
            <a:srgbClr val="7030A0"/>
          </a:solidFill>
          <a:ln w="38100">
            <a:solidFill>
              <a:schemeClr val="tx1"/>
            </a:solidFill>
          </a:ln>
        </p:spPr>
        <p:txBody>
          <a:bodyPr anchor="ctr"/>
          <a:lstStyle/>
          <a:p>
            <a:pPr algn="ctr"/>
            <a:r>
              <a:rPr lang="en-US" b="1">
                <a:solidFill>
                  <a:schemeClr val="bg1"/>
                </a:solidFill>
                <a:latin typeface=""/>
              </a:rPr>
              <a:t>Definitions Note</a:t>
            </a:r>
            <a:endParaRPr lang="en-AU" b="1">
              <a:solidFill>
                <a:schemeClr val="bg1"/>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1889627"/>
            <a:ext cx="10058400" cy="4346073"/>
          </a:xfrm>
          <a:solidFill>
            <a:schemeClr val="bg1"/>
          </a:solidFill>
          <a:ln w="28575">
            <a:solidFill>
              <a:srgbClr val="7030A0"/>
            </a:solidFill>
          </a:ln>
        </p:spPr>
        <p:txBody>
          <a:bodyPr vert="horz" lIns="0" tIns="45720" rIns="0" bIns="45720" rtlCol="0" anchor="t">
            <a:normAutofit/>
          </a:bodyPr>
          <a:lstStyle/>
          <a:p>
            <a:pPr marL="0" indent="0">
              <a:buNone/>
            </a:pPr>
            <a:r>
              <a:rPr lang="en-US" sz="1800" b="1">
                <a:latin typeface=""/>
                <a:cs typeface="Times New Roman"/>
              </a:rPr>
              <a:t>   Topic: Summer is better than winter</a:t>
            </a:r>
          </a:p>
        </p:txBody>
      </p:sp>
      <p:graphicFrame>
        <p:nvGraphicFramePr>
          <p:cNvPr id="5" name="Diagram 4">
            <a:extLst>
              <a:ext uri="{FF2B5EF4-FFF2-40B4-BE49-F238E27FC236}">
                <a16:creationId xmlns:a16="http://schemas.microsoft.com/office/drawing/2014/main" id="{630ED35B-19A4-4B3D-89BA-FA984D877693}"/>
              </a:ext>
            </a:extLst>
          </p:cNvPr>
          <p:cNvGraphicFramePr/>
          <p:nvPr>
            <p:extLst>
              <p:ext uri="{D42A27DB-BD31-4B8C-83A1-F6EECF244321}">
                <p14:modId xmlns:p14="http://schemas.microsoft.com/office/powerpoint/2010/main" val="3871508382"/>
              </p:ext>
            </p:extLst>
          </p:nvPr>
        </p:nvGraphicFramePr>
        <p:xfrm>
          <a:off x="1503888" y="2393880"/>
          <a:ext cx="9182765" cy="3678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9997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Method - Signposting</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2675694"/>
            <a:ext cx="10058400" cy="3193294"/>
          </a:xfrm>
        </p:spPr>
        <p:txBody>
          <a:bodyPr>
            <a:normAutofit/>
          </a:bodyPr>
          <a:lstStyle/>
          <a:p>
            <a:pPr>
              <a:buFont typeface="Arial" panose="020B0604020202020204" pitchFamily="34" charset="0"/>
              <a:buChar char="•"/>
            </a:pPr>
            <a:r>
              <a:rPr lang="en-US" b="1" dirty="0">
                <a:latin typeface=""/>
                <a:cs typeface="Times New Roman" panose="02020603050405020304" pitchFamily="18" charset="0"/>
              </a:rPr>
              <a:t> Signposting </a:t>
            </a:r>
            <a:r>
              <a:rPr lang="en-US" dirty="0">
                <a:latin typeface=""/>
                <a:cs typeface="Times New Roman" panose="02020603050405020304" pitchFamily="18" charset="0"/>
              </a:rPr>
              <a:t>helps the adjudicator, the audience, and the opposing team to follow your argument. It is a very simple tool that helps carry the debate, and makes the case stronger and more logical. Signpost example:</a:t>
            </a:r>
          </a:p>
          <a:p>
            <a:pPr marL="292608" lvl="1" indent="0">
              <a:buNone/>
            </a:pPr>
            <a:r>
              <a:rPr lang="en-US" dirty="0">
                <a:latin typeface=""/>
                <a:cs typeface="Times New Roman" panose="02020603050405020304" pitchFamily="18" charset="0"/>
              </a:rPr>
              <a:t> </a:t>
            </a:r>
            <a:r>
              <a:rPr lang="en-US" b="1" dirty="0">
                <a:latin typeface=""/>
                <a:cs typeface="Times New Roman" panose="02020603050405020304" pitchFamily="18" charset="0"/>
              </a:rPr>
              <a:t>In introduction</a:t>
            </a:r>
            <a:r>
              <a:rPr lang="en-US" dirty="0">
                <a:latin typeface=""/>
                <a:cs typeface="Times New Roman" panose="02020603050405020304" pitchFamily="18" charset="0"/>
              </a:rPr>
              <a:t>: “Tonight I have three points. These are….”</a:t>
            </a:r>
          </a:p>
          <a:p>
            <a:pPr marL="292608" lvl="1" indent="0">
              <a:buNone/>
            </a:pPr>
            <a:r>
              <a:rPr lang="en-US" dirty="0">
                <a:latin typeface=""/>
                <a:cs typeface="Times New Roman" panose="02020603050405020304" pitchFamily="18" charset="0"/>
              </a:rPr>
              <a:t> </a:t>
            </a:r>
            <a:r>
              <a:rPr lang="en-US" b="1" dirty="0">
                <a:latin typeface=""/>
                <a:cs typeface="Times New Roman" panose="02020603050405020304" pitchFamily="18" charset="0"/>
              </a:rPr>
              <a:t>In arguments: </a:t>
            </a:r>
            <a:r>
              <a:rPr lang="en-US" dirty="0">
                <a:latin typeface=""/>
                <a:cs typeface="Times New Roman" panose="02020603050405020304" pitchFamily="18" charset="0"/>
              </a:rPr>
              <a:t>“My first point is….” “My next argument is that….” “Finally, we would argue that….”</a:t>
            </a:r>
          </a:p>
          <a:p>
            <a:pPr marL="292608" lvl="1" indent="0">
              <a:buNone/>
            </a:pPr>
            <a:r>
              <a:rPr lang="en-US" b="1" dirty="0">
                <a:latin typeface=""/>
                <a:cs typeface="Times New Roman" panose="02020603050405020304" pitchFamily="18" charset="0"/>
              </a:rPr>
              <a:t>In conclusion: </a:t>
            </a:r>
            <a:r>
              <a:rPr lang="en-US" dirty="0">
                <a:latin typeface=""/>
                <a:cs typeface="Times New Roman" panose="02020603050405020304" pitchFamily="18" charset="0"/>
              </a:rPr>
              <a:t>“Tonight I presented three points. They were … (1, 2, and 3). All these points clearly prove that (</a:t>
            </a:r>
            <a:r>
              <a:rPr lang="en-US" dirty="0" err="1">
                <a:latin typeface=""/>
                <a:cs typeface="Times New Roman" panose="02020603050405020304" pitchFamily="18" charset="0"/>
              </a:rPr>
              <a:t>caseline</a:t>
            </a:r>
            <a:r>
              <a:rPr lang="en-US" dirty="0">
                <a:latin typeface=""/>
                <a:cs typeface="Times New Roman" panose="02020603050405020304" pitchFamily="18" charset="0"/>
              </a:rPr>
              <a:t>)…	</a:t>
            </a: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1140896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Method - To split or not to split?</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023963"/>
            <a:ext cx="10058400" cy="3725584"/>
          </a:xfrm>
        </p:spPr>
        <p:txBody>
          <a:bodyPr>
            <a:noAutofit/>
          </a:bodyPr>
          <a:lstStyle/>
          <a:p>
            <a:pPr marL="0" indent="0">
              <a:lnSpc>
                <a:spcPct val="100000"/>
              </a:lnSpc>
              <a:buNone/>
            </a:pPr>
            <a:r>
              <a:rPr lang="en-US" sz="2400" b="1" dirty="0">
                <a:latin typeface=""/>
                <a:cs typeface="Times New Roman" panose="02020603050405020304" pitchFamily="18" charset="0"/>
              </a:rPr>
              <a:t>Using a split:</a:t>
            </a:r>
          </a:p>
          <a:p>
            <a:pPr marL="0" indent="0">
              <a:lnSpc>
                <a:spcPct val="100000"/>
              </a:lnSpc>
              <a:buNone/>
            </a:pPr>
            <a:r>
              <a:rPr lang="en-US" sz="2400" dirty="0">
                <a:highlight>
                  <a:srgbClr val="00FFFF"/>
                </a:highlight>
                <a:latin typeface=""/>
                <a:cs typeface="Times New Roman" panose="02020603050405020304" pitchFamily="18" charset="0"/>
              </a:rPr>
              <a:t>A split is an </a:t>
            </a:r>
            <a:r>
              <a:rPr lang="en-US" sz="2400" b="1" dirty="0">
                <a:highlight>
                  <a:srgbClr val="00FFFF"/>
                </a:highlight>
                <a:latin typeface=""/>
                <a:cs typeface="Times New Roman" panose="02020603050405020304" pitchFamily="18" charset="0"/>
              </a:rPr>
              <a:t>OPTIONAL</a:t>
            </a:r>
            <a:r>
              <a:rPr lang="en-US" sz="2400" dirty="0">
                <a:highlight>
                  <a:srgbClr val="00FFFF"/>
                </a:highlight>
                <a:latin typeface=""/>
                <a:cs typeface="Times New Roman" panose="02020603050405020304" pitchFamily="18" charset="0"/>
              </a:rPr>
              <a:t> </a:t>
            </a:r>
            <a:r>
              <a:rPr lang="en-US" sz="2400" dirty="0">
                <a:latin typeface=""/>
                <a:cs typeface="Times New Roman" panose="02020603050405020304" pitchFamily="18" charset="0"/>
              </a:rPr>
              <a:t>method of </a:t>
            </a:r>
            <a:r>
              <a:rPr lang="en-US" sz="2400" dirty="0" err="1">
                <a:latin typeface=""/>
                <a:cs typeface="Times New Roman" panose="02020603050405020304" pitchFamily="18" charset="0"/>
              </a:rPr>
              <a:t>organising</a:t>
            </a:r>
            <a:r>
              <a:rPr lang="en-US" sz="2400" dirty="0">
                <a:latin typeface=""/>
                <a:cs typeface="Times New Roman" panose="02020603050405020304" pitchFamily="18" charset="0"/>
              </a:rPr>
              <a:t> points between the first and second speaker.</a:t>
            </a:r>
            <a:r>
              <a:rPr lang="en-US" sz="2400" b="1" dirty="0">
                <a:latin typeface=""/>
                <a:cs typeface="Times New Roman" panose="02020603050405020304" pitchFamily="18" charset="0"/>
                <a:sym typeface="Wingdings" panose="05000000000000000000" pitchFamily="2" charset="2"/>
              </a:rPr>
              <a:t> </a:t>
            </a:r>
            <a:r>
              <a:rPr lang="en-US" sz="2400" dirty="0">
                <a:latin typeface=""/>
                <a:cs typeface="Times New Roman" panose="02020603050405020304" pitchFamily="18" charset="0"/>
                <a:sym typeface="Wingdings" panose="05000000000000000000" pitchFamily="2" charset="2"/>
              </a:rPr>
              <a:t>Using a traditional split involves:</a:t>
            </a:r>
          </a:p>
          <a:p>
            <a:pPr lvl="1">
              <a:buFont typeface="Wingdings" panose="05000000000000000000" pitchFamily="2" charset="2"/>
              <a:buChar char="§"/>
            </a:pPr>
            <a:r>
              <a:rPr lang="en-US" sz="2000" b="1" dirty="0">
                <a:latin typeface=""/>
                <a:cs typeface="Times New Roman" panose="02020603050405020304" pitchFamily="18" charset="0"/>
                <a:sym typeface="Wingdings" panose="05000000000000000000" pitchFamily="2" charset="2"/>
              </a:rPr>
              <a:t>classifying</a:t>
            </a:r>
            <a:r>
              <a:rPr lang="en-US" sz="2000" dirty="0">
                <a:latin typeface=""/>
                <a:cs typeface="Times New Roman" panose="02020603050405020304" pitchFamily="18" charset="0"/>
                <a:sym typeface="Wingdings" panose="05000000000000000000" pitchFamily="2" charset="2"/>
              </a:rPr>
              <a:t> the arguments into two categories</a:t>
            </a:r>
          </a:p>
          <a:p>
            <a:pPr lvl="2">
              <a:buFont typeface="Wingdings" panose="05000000000000000000" pitchFamily="2" charset="2"/>
              <a:buChar char="§"/>
            </a:pPr>
            <a:r>
              <a:rPr lang="en-US" sz="1600" dirty="0">
                <a:latin typeface=""/>
                <a:cs typeface="Times New Roman" panose="02020603050405020304" pitchFamily="18" charset="0"/>
                <a:sym typeface="Wingdings" panose="05000000000000000000" pitchFamily="2" charset="2"/>
              </a:rPr>
              <a:t>E.g. society/individuals, social/environmental, social/economic, national/international, long-term/short- term</a:t>
            </a:r>
          </a:p>
          <a:p>
            <a:pPr lvl="1">
              <a:buFont typeface="Wingdings" panose="05000000000000000000" pitchFamily="2" charset="2"/>
              <a:buChar char="§"/>
            </a:pPr>
            <a:r>
              <a:rPr lang="en-US" sz="2000" dirty="0">
                <a:latin typeface=""/>
                <a:cs typeface="Times New Roman" panose="02020603050405020304" pitchFamily="18" charset="0"/>
                <a:sym typeface="Wingdings" panose="05000000000000000000" pitchFamily="2" charset="2"/>
              </a:rPr>
              <a:t>giving the 1</a:t>
            </a:r>
            <a:r>
              <a:rPr lang="en-US" sz="2000" baseline="30000" dirty="0">
                <a:latin typeface=""/>
                <a:cs typeface="Times New Roman" panose="02020603050405020304" pitchFamily="18" charset="0"/>
                <a:sym typeface="Wingdings" panose="05000000000000000000" pitchFamily="2" charset="2"/>
              </a:rPr>
              <a:t>st</a:t>
            </a:r>
            <a:r>
              <a:rPr lang="en-US" sz="2000" dirty="0">
                <a:latin typeface=""/>
                <a:cs typeface="Times New Roman" panose="02020603050405020304" pitchFamily="18" charset="0"/>
                <a:sym typeface="Wingdings" panose="05000000000000000000" pitchFamily="2" charset="2"/>
              </a:rPr>
              <a:t> speaker the ‘bigger picture’ or simply the most significant / relevant side of the split</a:t>
            </a: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804051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Method - To split or not to split?</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79" y="2382574"/>
            <a:ext cx="6700805" cy="3534356"/>
          </a:xfrm>
        </p:spPr>
        <p:txBody>
          <a:bodyPr vert="horz" lIns="0" tIns="45720" rIns="0" bIns="45720" rtlCol="0" anchor="t">
            <a:noAutofit/>
          </a:bodyPr>
          <a:lstStyle/>
          <a:p>
            <a:pPr marL="0" indent="0">
              <a:lnSpc>
                <a:spcPct val="100000"/>
              </a:lnSpc>
              <a:buNone/>
            </a:pPr>
            <a:r>
              <a:rPr lang="en-US" sz="2400" b="1" dirty="0">
                <a:highlight>
                  <a:srgbClr val="00FFFF"/>
                </a:highlight>
                <a:latin typeface=""/>
                <a:cs typeface="Times New Roman"/>
              </a:rPr>
              <a:t>Not using a split:</a:t>
            </a:r>
            <a:endParaRPr lang="en-US" sz="2400" b="1" dirty="0">
              <a:highlight>
                <a:srgbClr val="00FFFF"/>
              </a:highlight>
              <a:latin typeface=""/>
              <a:cs typeface="Times New Roman"/>
              <a:sym typeface="Wingdings" panose="05000000000000000000" pitchFamily="2" charset="2"/>
            </a:endParaRPr>
          </a:p>
          <a:p>
            <a:pPr marL="0" indent="0">
              <a:lnSpc>
                <a:spcPct val="100000"/>
              </a:lnSpc>
              <a:buNone/>
            </a:pPr>
            <a:r>
              <a:rPr lang="en-US" sz="2400" dirty="0">
                <a:highlight>
                  <a:srgbClr val="00FFFF"/>
                </a:highlight>
                <a:latin typeface=""/>
                <a:cs typeface="Times New Roman"/>
                <a:sym typeface="Wingdings" panose="05000000000000000000" pitchFamily="2" charset="2"/>
              </a:rPr>
              <a:t>An alternative option </a:t>
            </a:r>
            <a:r>
              <a:rPr lang="en-US" sz="2400" dirty="0">
                <a:latin typeface=""/>
                <a:cs typeface="Times New Roman"/>
                <a:sym typeface="Wingdings" panose="05000000000000000000" pitchFamily="2" charset="2"/>
              </a:rPr>
              <a:t>is to simply </a:t>
            </a:r>
            <a:r>
              <a:rPr lang="en-US" sz="2400" b="1" dirty="0">
                <a:latin typeface=""/>
                <a:cs typeface="Times New Roman"/>
                <a:sym typeface="Wingdings" panose="05000000000000000000" pitchFamily="2" charset="2"/>
              </a:rPr>
              <a:t>order</a:t>
            </a:r>
            <a:r>
              <a:rPr lang="en-US" sz="2400" dirty="0">
                <a:latin typeface=""/>
                <a:cs typeface="Times New Roman"/>
              </a:rPr>
              <a:t> your arguments from strongest </a:t>
            </a:r>
            <a:r>
              <a:rPr lang="en-US" sz="2400" dirty="0">
                <a:latin typeface=""/>
                <a:cs typeface="Times New Roman"/>
                <a:sym typeface="Wingdings" panose="05000000000000000000" pitchFamily="2" charset="2"/>
              </a:rPr>
              <a:t>--&gt; weakest </a:t>
            </a:r>
            <a:r>
              <a:rPr lang="en-US" sz="2400" b="1" dirty="0">
                <a:latin typeface=""/>
                <a:cs typeface="Times New Roman"/>
                <a:sym typeface="Wingdings" panose="05000000000000000000" pitchFamily="2" charset="2"/>
              </a:rPr>
              <a:t>/</a:t>
            </a:r>
            <a:r>
              <a:rPr lang="en-US" sz="2400" dirty="0">
                <a:latin typeface=""/>
                <a:cs typeface="Times New Roman"/>
                <a:sym typeface="Wingdings" panose="05000000000000000000" pitchFamily="2" charset="2"/>
              </a:rPr>
              <a:t> most important --&gt; least important, then allocate in order to the 1</a:t>
            </a:r>
            <a:r>
              <a:rPr lang="en-US" sz="2400" baseline="30000" dirty="0">
                <a:latin typeface=""/>
                <a:cs typeface="Times New Roman"/>
                <a:sym typeface="Wingdings" panose="05000000000000000000" pitchFamily="2" charset="2"/>
              </a:rPr>
              <a:t>st</a:t>
            </a:r>
            <a:r>
              <a:rPr lang="en-US" sz="2400" dirty="0">
                <a:latin typeface=""/>
                <a:cs typeface="Times New Roman"/>
                <a:sym typeface="Wingdings" panose="05000000000000000000" pitchFamily="2" charset="2"/>
              </a:rPr>
              <a:t> and 2</a:t>
            </a:r>
            <a:r>
              <a:rPr lang="en-US" sz="2400" baseline="30000" dirty="0">
                <a:latin typeface=""/>
                <a:cs typeface="Times New Roman"/>
                <a:sym typeface="Wingdings" panose="05000000000000000000" pitchFamily="2" charset="2"/>
              </a:rPr>
              <a:t>nd</a:t>
            </a:r>
            <a:r>
              <a:rPr lang="en-US" sz="2400" dirty="0">
                <a:latin typeface=""/>
                <a:cs typeface="Times New Roman"/>
                <a:sym typeface="Wingdings" panose="05000000000000000000" pitchFamily="2" charset="2"/>
              </a:rPr>
              <a:t> speaker.</a:t>
            </a:r>
            <a:endParaRPr lang="en-US" sz="2400" dirty="0">
              <a:latin typeface=""/>
              <a:cs typeface="Times New Roman"/>
            </a:endParaRPr>
          </a:p>
          <a:p>
            <a:pPr marL="0" indent="0">
              <a:lnSpc>
                <a:spcPct val="100000"/>
              </a:lnSpc>
              <a:buNone/>
            </a:pPr>
            <a:r>
              <a:rPr lang="en-US" sz="2400" dirty="0">
                <a:latin typeface=""/>
                <a:cs typeface="Times New Roman"/>
                <a:sym typeface="Wingdings" panose="05000000000000000000" pitchFamily="2" charset="2"/>
              </a:rPr>
              <a:t>This method allows the adjudicator to hear your most important points first, allowing you to open your case strongly.</a:t>
            </a:r>
            <a:endParaRPr lang="en-US" sz="2400" dirty="0">
              <a:latin typeface=""/>
              <a:cs typeface="Times New Roman"/>
            </a:endParaRP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graphicFrame>
        <p:nvGraphicFramePr>
          <p:cNvPr id="4" name="Table 4">
            <a:extLst>
              <a:ext uri="{FF2B5EF4-FFF2-40B4-BE49-F238E27FC236}">
                <a16:creationId xmlns:a16="http://schemas.microsoft.com/office/drawing/2014/main" id="{E8B0F929-E258-471D-8ACF-7F1B008EE25A}"/>
              </a:ext>
            </a:extLst>
          </p:cNvPr>
          <p:cNvGraphicFramePr>
            <a:graphicFrameLocks noGrp="1"/>
          </p:cNvGraphicFramePr>
          <p:nvPr>
            <p:extLst>
              <p:ext uri="{D42A27DB-BD31-4B8C-83A1-F6EECF244321}">
                <p14:modId xmlns:p14="http://schemas.microsoft.com/office/powerpoint/2010/main" val="4131705478"/>
              </p:ext>
            </p:extLst>
          </p:nvPr>
        </p:nvGraphicFramePr>
        <p:xfrm>
          <a:off x="7798084" y="2381544"/>
          <a:ext cx="4026054" cy="3657600"/>
        </p:xfrm>
        <a:graphic>
          <a:graphicData uri="http://schemas.openxmlformats.org/drawingml/2006/table">
            <a:tbl>
              <a:tblPr bandRow="1">
                <a:tableStyleId>{5C22544A-7EE6-4342-B048-85BDC9FD1C3A}</a:tableStyleId>
              </a:tblPr>
              <a:tblGrid>
                <a:gridCol w="2668921">
                  <a:extLst>
                    <a:ext uri="{9D8B030D-6E8A-4147-A177-3AD203B41FA5}">
                      <a16:colId xmlns:a16="http://schemas.microsoft.com/office/drawing/2014/main" val="1610151478"/>
                    </a:ext>
                  </a:extLst>
                </a:gridCol>
                <a:gridCol w="1357133">
                  <a:extLst>
                    <a:ext uri="{9D8B030D-6E8A-4147-A177-3AD203B41FA5}">
                      <a16:colId xmlns:a16="http://schemas.microsoft.com/office/drawing/2014/main" val="3700597989"/>
                    </a:ext>
                  </a:extLst>
                </a:gridCol>
              </a:tblGrid>
              <a:tr h="762622">
                <a:tc>
                  <a:txBody>
                    <a:bodyPr/>
                    <a:lstStyle/>
                    <a:p>
                      <a:r>
                        <a:rPr lang="en-AU" sz="2400" dirty="0"/>
                        <a:t>Strongest argument</a:t>
                      </a:r>
                    </a:p>
                  </a:txBody>
                  <a:tcPr/>
                </a:tc>
                <a:tc rowSpan="2">
                  <a:txBody>
                    <a:bodyPr/>
                    <a:lstStyle/>
                    <a:p>
                      <a:r>
                        <a:rPr lang="en-AU" sz="2400" b="1" dirty="0"/>
                        <a:t>1</a:t>
                      </a:r>
                      <a:r>
                        <a:rPr lang="en-AU" sz="2400" b="1" baseline="30000" dirty="0"/>
                        <a:t>st</a:t>
                      </a:r>
                      <a:r>
                        <a:rPr lang="en-AU" sz="2400" b="1" dirty="0"/>
                        <a:t> speaker</a:t>
                      </a:r>
                    </a:p>
                  </a:txBody>
                  <a:tcPr anchor="ctr"/>
                </a:tc>
                <a:extLst>
                  <a:ext uri="{0D108BD9-81ED-4DB2-BD59-A6C34878D82A}">
                    <a16:rowId xmlns:a16="http://schemas.microsoft.com/office/drawing/2014/main" val="2568258639"/>
                  </a:ext>
                </a:extLst>
              </a:tr>
              <a:tr h="762622">
                <a:tc>
                  <a:txBody>
                    <a:bodyPr/>
                    <a:lstStyle/>
                    <a:p>
                      <a:r>
                        <a:rPr lang="en-AU" sz="2400"/>
                        <a:t>Second-strongest argument</a:t>
                      </a:r>
                    </a:p>
                  </a:txBody>
                  <a:tcPr/>
                </a:tc>
                <a:tc vMerge="1">
                  <a:txBody>
                    <a:bodyPr/>
                    <a:lstStyle/>
                    <a:p>
                      <a:endParaRPr lang="en-AU"/>
                    </a:p>
                  </a:txBody>
                  <a:tcPr/>
                </a:tc>
                <a:extLst>
                  <a:ext uri="{0D108BD9-81ED-4DB2-BD59-A6C34878D82A}">
                    <a16:rowId xmlns:a16="http://schemas.microsoft.com/office/drawing/2014/main" val="2308231254"/>
                  </a:ext>
                </a:extLst>
              </a:tr>
              <a:tr h="762622">
                <a:tc>
                  <a:txBody>
                    <a:bodyPr/>
                    <a:lstStyle/>
                    <a:p>
                      <a:r>
                        <a:rPr lang="en-AU" sz="2400"/>
                        <a:t>Third-strongest argument</a:t>
                      </a:r>
                    </a:p>
                  </a:txBody>
                  <a:tcPr/>
                </a:tc>
                <a:tc rowSpan="2">
                  <a:txBody>
                    <a:bodyPr/>
                    <a:lstStyle/>
                    <a:p>
                      <a:r>
                        <a:rPr lang="en-AU" sz="2400" b="1"/>
                        <a:t>2</a:t>
                      </a:r>
                      <a:r>
                        <a:rPr lang="en-AU" sz="2400" b="1" baseline="30000"/>
                        <a:t>nd</a:t>
                      </a:r>
                      <a:r>
                        <a:rPr lang="en-AU" sz="2400" b="1"/>
                        <a:t> speaker </a:t>
                      </a:r>
                    </a:p>
                  </a:txBody>
                  <a:tcPr anchor="ctr"/>
                </a:tc>
                <a:extLst>
                  <a:ext uri="{0D108BD9-81ED-4DB2-BD59-A6C34878D82A}">
                    <a16:rowId xmlns:a16="http://schemas.microsoft.com/office/drawing/2014/main" val="3315087458"/>
                  </a:ext>
                </a:extLst>
              </a:tr>
              <a:tr h="762622">
                <a:tc>
                  <a:txBody>
                    <a:bodyPr/>
                    <a:lstStyle/>
                    <a:p>
                      <a:r>
                        <a:rPr lang="en-AU" sz="2400" dirty="0"/>
                        <a:t>Fourth-strongest argument</a:t>
                      </a:r>
                    </a:p>
                  </a:txBody>
                  <a:tcPr/>
                </a:tc>
                <a:tc vMerge="1">
                  <a:txBody>
                    <a:bodyPr/>
                    <a:lstStyle/>
                    <a:p>
                      <a:endParaRPr lang="en-AU"/>
                    </a:p>
                  </a:txBody>
                  <a:tcPr/>
                </a:tc>
                <a:extLst>
                  <a:ext uri="{0D108BD9-81ED-4DB2-BD59-A6C34878D82A}">
                    <a16:rowId xmlns:a16="http://schemas.microsoft.com/office/drawing/2014/main" val="825035533"/>
                  </a:ext>
                </a:extLst>
              </a:tr>
            </a:tbl>
          </a:graphicData>
        </a:graphic>
      </p:graphicFrame>
    </p:spTree>
    <p:extLst>
      <p:ext uri="{BB962C8B-B14F-4D97-AF65-F5344CB8AC3E}">
        <p14:creationId xmlns:p14="http://schemas.microsoft.com/office/powerpoint/2010/main" val="647620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16">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8">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Method - Case Line</a:t>
            </a:r>
            <a:endParaRPr lang="en-AU" b="1" dirty="0">
              <a:solidFill>
                <a:srgbClr val="FFFFFF"/>
              </a:solidFill>
              <a:latin typeface=""/>
            </a:endParaRPr>
          </a:p>
        </p:txBody>
      </p:sp>
      <p:graphicFrame>
        <p:nvGraphicFramePr>
          <p:cNvPr id="35" name="Content Placeholder 2">
            <a:extLst>
              <a:ext uri="{FF2B5EF4-FFF2-40B4-BE49-F238E27FC236}">
                <a16:creationId xmlns:a16="http://schemas.microsoft.com/office/drawing/2014/main" id="{69DC05BD-5CAB-9C74-0426-7ADBE1A58AC0}"/>
              </a:ext>
            </a:extLst>
          </p:cNvPr>
          <p:cNvGraphicFramePr>
            <a:graphicFrameLocks noGrp="1"/>
          </p:cNvGraphicFramePr>
          <p:nvPr>
            <p:ph idx="1"/>
            <p:extLst>
              <p:ext uri="{D42A27DB-BD31-4B8C-83A1-F6EECF244321}">
                <p14:modId xmlns:p14="http://schemas.microsoft.com/office/powerpoint/2010/main" val="1136108228"/>
              </p:ext>
            </p:extLst>
          </p:nvPr>
        </p:nvGraphicFramePr>
        <p:xfrm>
          <a:off x="1096963" y="2675694"/>
          <a:ext cx="10058400" cy="31932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6" name="Rectangle 20">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3106527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326306"/>
            <a:ext cx="10058400" cy="1450757"/>
          </a:xfrm>
          <a:solidFill>
            <a:srgbClr val="7030A0"/>
          </a:solidFill>
          <a:ln w="38100">
            <a:solidFill>
              <a:schemeClr val="tx1"/>
            </a:solidFill>
          </a:ln>
        </p:spPr>
        <p:txBody>
          <a:bodyPr anchor="ctr"/>
          <a:lstStyle/>
          <a:p>
            <a:pPr algn="ctr"/>
            <a:r>
              <a:rPr lang="en-US" b="1">
                <a:solidFill>
                  <a:schemeClr val="bg1"/>
                </a:solidFill>
                <a:latin typeface=""/>
              </a:rPr>
              <a:t>Affirmative </a:t>
            </a:r>
            <a:r>
              <a:rPr lang="en-US" b="1" err="1">
                <a:solidFill>
                  <a:schemeClr val="bg1"/>
                </a:solidFill>
                <a:latin typeface=""/>
              </a:rPr>
              <a:t>Caseline</a:t>
            </a: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1889627"/>
            <a:ext cx="10058400" cy="4346073"/>
          </a:xfrm>
          <a:solidFill>
            <a:schemeClr val="bg1"/>
          </a:solidFill>
          <a:ln w="28575">
            <a:solidFill>
              <a:srgbClr val="7030A0"/>
            </a:solidFill>
          </a:ln>
        </p:spPr>
        <p:txBody>
          <a:bodyPr vert="horz" lIns="0" tIns="45720" rIns="0" bIns="45720" rtlCol="0" anchor="t">
            <a:normAutofit/>
          </a:bodyPr>
          <a:lstStyle/>
          <a:p>
            <a:pPr marL="0" indent="0">
              <a:buNone/>
            </a:pPr>
            <a:r>
              <a:rPr lang="en-US" sz="1800" b="1">
                <a:latin typeface=""/>
                <a:cs typeface="Times New Roman"/>
              </a:rPr>
              <a:t>   Topic: Summer is better than winter</a:t>
            </a:r>
          </a:p>
        </p:txBody>
      </p:sp>
      <p:graphicFrame>
        <p:nvGraphicFramePr>
          <p:cNvPr id="5" name="Diagram 4">
            <a:extLst>
              <a:ext uri="{FF2B5EF4-FFF2-40B4-BE49-F238E27FC236}">
                <a16:creationId xmlns:a16="http://schemas.microsoft.com/office/drawing/2014/main" id="{630ED35B-19A4-4B3D-89BA-FA984D877693}"/>
              </a:ext>
            </a:extLst>
          </p:cNvPr>
          <p:cNvGraphicFramePr/>
          <p:nvPr>
            <p:extLst>
              <p:ext uri="{D42A27DB-BD31-4B8C-83A1-F6EECF244321}">
                <p14:modId xmlns:p14="http://schemas.microsoft.com/office/powerpoint/2010/main" val="3290827391"/>
              </p:ext>
            </p:extLst>
          </p:nvPr>
        </p:nvGraphicFramePr>
        <p:xfrm>
          <a:off x="1431807" y="2899126"/>
          <a:ext cx="9182765" cy="2328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5310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326306"/>
            <a:ext cx="10058400" cy="1450757"/>
          </a:xfrm>
          <a:solidFill>
            <a:srgbClr val="7030A0"/>
          </a:solidFill>
          <a:ln w="38100">
            <a:solidFill>
              <a:schemeClr val="tx1"/>
            </a:solidFill>
          </a:ln>
        </p:spPr>
        <p:txBody>
          <a:bodyPr anchor="ctr"/>
          <a:lstStyle/>
          <a:p>
            <a:pPr algn="ctr"/>
            <a:r>
              <a:rPr lang="en-US" b="1" dirty="0">
                <a:solidFill>
                  <a:schemeClr val="bg1"/>
                </a:solidFill>
                <a:latin typeface=""/>
              </a:rPr>
              <a:t>Negative </a:t>
            </a:r>
            <a:r>
              <a:rPr lang="en-US" b="1" dirty="0" err="1">
                <a:solidFill>
                  <a:schemeClr val="bg1"/>
                </a:solidFill>
                <a:latin typeface=""/>
              </a:rPr>
              <a:t>Caseline</a:t>
            </a: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1889627"/>
            <a:ext cx="10058400" cy="4346073"/>
          </a:xfrm>
          <a:solidFill>
            <a:schemeClr val="bg1"/>
          </a:solidFill>
          <a:ln w="28575">
            <a:solidFill>
              <a:srgbClr val="7030A0"/>
            </a:solidFill>
          </a:ln>
        </p:spPr>
        <p:txBody>
          <a:bodyPr vert="horz" lIns="0" tIns="45720" rIns="0" bIns="45720" rtlCol="0" anchor="t">
            <a:normAutofit/>
          </a:bodyPr>
          <a:lstStyle/>
          <a:p>
            <a:pPr marL="0" indent="0">
              <a:buNone/>
            </a:pPr>
            <a:r>
              <a:rPr lang="en-US" sz="1800" b="1" dirty="0">
                <a:latin typeface=""/>
                <a:cs typeface="Times New Roman"/>
              </a:rPr>
              <a:t>   Topic: Summer is better than winter</a:t>
            </a:r>
          </a:p>
        </p:txBody>
      </p:sp>
      <p:graphicFrame>
        <p:nvGraphicFramePr>
          <p:cNvPr id="5" name="Diagram 4">
            <a:extLst>
              <a:ext uri="{FF2B5EF4-FFF2-40B4-BE49-F238E27FC236}">
                <a16:creationId xmlns:a16="http://schemas.microsoft.com/office/drawing/2014/main" id="{630ED35B-19A4-4B3D-89BA-FA984D877693}"/>
              </a:ext>
            </a:extLst>
          </p:cNvPr>
          <p:cNvGraphicFramePr/>
          <p:nvPr>
            <p:extLst>
              <p:ext uri="{D42A27DB-BD31-4B8C-83A1-F6EECF244321}">
                <p14:modId xmlns:p14="http://schemas.microsoft.com/office/powerpoint/2010/main" val="1198311019"/>
              </p:ext>
            </p:extLst>
          </p:nvPr>
        </p:nvGraphicFramePr>
        <p:xfrm>
          <a:off x="1431807" y="2899126"/>
          <a:ext cx="9182765" cy="2328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8743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Models and Counter-Models</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66028" y="1959265"/>
            <a:ext cx="10058401" cy="3534356"/>
          </a:xfrm>
        </p:spPr>
        <p:txBody>
          <a:bodyPr vert="horz" lIns="0" tIns="45720" rIns="0" bIns="45720" rtlCol="0" anchor="t">
            <a:noAutofit/>
          </a:bodyPr>
          <a:lstStyle/>
          <a:p>
            <a:r>
              <a:rPr lang="en-AU" sz="2400" dirty="0"/>
              <a:t>The purpose of the model is to give some clarity to how the team suggests we solve the problem posed by the topic.</a:t>
            </a:r>
          </a:p>
          <a:p>
            <a:r>
              <a:rPr lang="en-AU" sz="2400" dirty="0"/>
              <a:t>For example: “Stay at home parents should be paid for their work.”</a:t>
            </a:r>
          </a:p>
          <a:p>
            <a:endParaRPr lang="en-AU" sz="2400" dirty="0"/>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graphicFrame>
        <p:nvGraphicFramePr>
          <p:cNvPr id="9" name="Google Shape;148;p26"/>
          <p:cNvGraphicFramePr/>
          <p:nvPr>
            <p:extLst>
              <p:ext uri="{D42A27DB-BD31-4B8C-83A1-F6EECF244321}">
                <p14:modId xmlns:p14="http://schemas.microsoft.com/office/powerpoint/2010/main" val="2249021804"/>
              </p:ext>
            </p:extLst>
          </p:nvPr>
        </p:nvGraphicFramePr>
        <p:xfrm>
          <a:off x="0" y="3381703"/>
          <a:ext cx="12190458" cy="4203371"/>
        </p:xfrm>
        <a:graphic>
          <a:graphicData uri="http://schemas.openxmlformats.org/drawingml/2006/table">
            <a:tbl>
              <a:tblPr>
                <a:noFill/>
              </a:tblPr>
              <a:tblGrid>
                <a:gridCol w="6095229">
                  <a:extLst>
                    <a:ext uri="{9D8B030D-6E8A-4147-A177-3AD203B41FA5}">
                      <a16:colId xmlns:a16="http://schemas.microsoft.com/office/drawing/2014/main" val="20000"/>
                    </a:ext>
                  </a:extLst>
                </a:gridCol>
                <a:gridCol w="6095229">
                  <a:extLst>
                    <a:ext uri="{9D8B030D-6E8A-4147-A177-3AD203B41FA5}">
                      <a16:colId xmlns:a16="http://schemas.microsoft.com/office/drawing/2014/main" val="20001"/>
                    </a:ext>
                  </a:extLst>
                </a:gridCol>
              </a:tblGrid>
              <a:tr h="726506">
                <a:tc>
                  <a:txBody>
                    <a:bodyPr/>
                    <a:lstStyle/>
                    <a:p>
                      <a:pPr marL="0" lvl="0" indent="0" algn="l" rtl="0">
                        <a:spcBef>
                          <a:spcPts val="0"/>
                        </a:spcBef>
                        <a:spcAft>
                          <a:spcPts val="0"/>
                        </a:spcAft>
                        <a:buNone/>
                      </a:pPr>
                      <a:r>
                        <a:rPr lang="en" sz="2400" b="1" dirty="0"/>
                        <a:t>Affirmative Model</a:t>
                      </a:r>
                      <a:endParaRPr sz="2400" b="1" dirty="0"/>
                    </a:p>
                  </a:txBody>
                  <a:tcPr marL="121900" marR="121900" marT="121900" marB="121900"/>
                </a:tc>
                <a:tc>
                  <a:txBody>
                    <a:bodyPr/>
                    <a:lstStyle/>
                    <a:p>
                      <a:pPr marL="0" lvl="0" indent="0" algn="l" rtl="0">
                        <a:spcBef>
                          <a:spcPts val="0"/>
                        </a:spcBef>
                        <a:spcAft>
                          <a:spcPts val="0"/>
                        </a:spcAft>
                        <a:buNone/>
                      </a:pPr>
                      <a:r>
                        <a:rPr lang="en" sz="2400" b="1" dirty="0"/>
                        <a:t>Negative Model</a:t>
                      </a:r>
                      <a:endParaRPr sz="2400" b="1" dirty="0"/>
                    </a:p>
                  </a:txBody>
                  <a:tcPr marL="121900" marR="121900" marT="121900" marB="121900"/>
                </a:tc>
                <a:extLst>
                  <a:ext uri="{0D108BD9-81ED-4DB2-BD59-A6C34878D82A}">
                    <a16:rowId xmlns:a16="http://schemas.microsoft.com/office/drawing/2014/main" val="10000"/>
                  </a:ext>
                </a:extLst>
              </a:tr>
              <a:tr h="3476865">
                <a:tc>
                  <a:txBody>
                    <a:bodyPr/>
                    <a:lstStyle/>
                    <a:p>
                      <a:pPr marL="0" lvl="0" indent="0" algn="l" rtl="0">
                        <a:spcBef>
                          <a:spcPts val="0"/>
                        </a:spcBef>
                        <a:spcAft>
                          <a:spcPts val="0"/>
                        </a:spcAft>
                        <a:buNone/>
                      </a:pPr>
                      <a:r>
                        <a:rPr lang="en" sz="2400" dirty="0"/>
                        <a:t>“Stay at home parents should be provided, by the federal government, with support equivalent to the minimum full time wage. This replaces daycare subsidies and other welfare support payments currently available to parents.”</a:t>
                      </a:r>
                      <a:endParaRPr sz="2400" dirty="0"/>
                    </a:p>
                  </a:txBody>
                  <a:tcPr marL="121900" marR="121900" marT="121900" marB="121900"/>
                </a:tc>
                <a:tc>
                  <a:txBody>
                    <a:bodyPr/>
                    <a:lstStyle/>
                    <a:p>
                      <a:pPr marL="0" lvl="0" indent="0" algn="l" rtl="0">
                        <a:spcBef>
                          <a:spcPts val="0"/>
                        </a:spcBef>
                        <a:spcAft>
                          <a:spcPts val="0"/>
                        </a:spcAft>
                        <a:buNone/>
                      </a:pPr>
                      <a:r>
                        <a:rPr lang="en" sz="2400" dirty="0"/>
                        <a:t>“Rather than paying stay-at-home parents for their work, the negative would maintain support on childcare costs as there is no evidence that children spending more time at home is beneficial.” </a:t>
                      </a:r>
                      <a:endParaRPr sz="2400" dirty="0"/>
                    </a:p>
                  </a:txBody>
                  <a:tcPr marL="121900" marR="121900" marT="121900" marB="12190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82043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0" name="Rectangle 43">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a:latin typeface="Raleway ExtraBold" pitchFamily="2" charset="0"/>
              </a:rPr>
              <a:t>Timing of Debates</a:t>
            </a:r>
            <a:endParaRPr lang="en-AU" b="1">
              <a:latin typeface="Raleway ExtraBold" pitchFamily="2" charset="0"/>
            </a:endParaRPr>
          </a:p>
        </p:txBody>
      </p:sp>
      <p:cxnSp>
        <p:nvCxnSpPr>
          <p:cNvPr id="51" name="Straight Connector 45">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108201"/>
            <a:ext cx="6875466" cy="4292598"/>
          </a:xfrm>
        </p:spPr>
        <p:txBody>
          <a:bodyPr>
            <a:normAutofit fontScale="92500" lnSpcReduction="20000"/>
          </a:bodyPr>
          <a:lstStyle/>
          <a:p>
            <a:pPr marL="0" indent="0">
              <a:lnSpc>
                <a:spcPct val="100000"/>
              </a:lnSpc>
              <a:buNone/>
            </a:pPr>
            <a:r>
              <a:rPr lang="en-US" sz="2000" b="1" dirty="0">
                <a:latin typeface="Raleway" pitchFamily="2" charset="0"/>
                <a:cs typeface="Times New Roman" panose="02020603050405020304" pitchFamily="18" charset="0"/>
              </a:rPr>
              <a:t>Junior B (Year 8 and below - novice):</a:t>
            </a:r>
          </a:p>
          <a:p>
            <a:pPr lvl="1">
              <a:buFont typeface="Arial" panose="020B0604020202020204" pitchFamily="34" charset="0"/>
              <a:buChar char="•"/>
            </a:pPr>
            <a:r>
              <a:rPr lang="en-US" sz="1800" dirty="0">
                <a:latin typeface="Raleway" pitchFamily="2" charset="0"/>
                <a:cs typeface="Times New Roman" panose="02020603050405020304" pitchFamily="18" charset="0"/>
              </a:rPr>
              <a:t>4 minutes (warning bell at 3 mins)</a:t>
            </a:r>
          </a:p>
          <a:p>
            <a:pPr lvl="1">
              <a:buFont typeface="Arial" panose="020B0604020202020204" pitchFamily="34" charset="0"/>
              <a:buChar char="•"/>
            </a:pPr>
            <a:r>
              <a:rPr lang="en-US" sz="1800" dirty="0">
                <a:latin typeface="Raleway" pitchFamily="2" charset="0"/>
                <a:cs typeface="Times New Roman" panose="02020603050405020304" pitchFamily="18" charset="0"/>
              </a:rPr>
              <a:t>Do not speak for more than 4 min 30 sec</a:t>
            </a:r>
          </a:p>
          <a:p>
            <a:pPr marL="0" indent="0">
              <a:lnSpc>
                <a:spcPct val="100000"/>
              </a:lnSpc>
              <a:buNone/>
            </a:pPr>
            <a:r>
              <a:rPr lang="en-US" sz="2000" b="1" dirty="0">
                <a:latin typeface="Raleway" pitchFamily="2" charset="0"/>
                <a:cs typeface="Times New Roman" panose="02020603050405020304" pitchFamily="18" charset="0"/>
              </a:rPr>
              <a:t> Junior A (Year 8 and below - experienced):</a:t>
            </a:r>
          </a:p>
          <a:p>
            <a:pPr lvl="1">
              <a:buFont typeface="Arial" panose="020B0604020202020204" pitchFamily="34" charset="0"/>
              <a:buChar char="•"/>
            </a:pPr>
            <a:r>
              <a:rPr lang="en-US" sz="1800" dirty="0">
                <a:latin typeface="Raleway" pitchFamily="2" charset="0"/>
                <a:cs typeface="Times New Roman" panose="02020603050405020304" pitchFamily="18" charset="0"/>
              </a:rPr>
              <a:t>5 minutes (warning bell at 4 mins)</a:t>
            </a:r>
          </a:p>
          <a:p>
            <a:pPr lvl="1">
              <a:buFont typeface="Arial" panose="020B0604020202020204" pitchFamily="34" charset="0"/>
              <a:buChar char="•"/>
            </a:pPr>
            <a:r>
              <a:rPr lang="en-US" sz="1800" dirty="0">
                <a:latin typeface="Raleway" pitchFamily="2" charset="0"/>
                <a:cs typeface="Times New Roman" panose="02020603050405020304" pitchFamily="18" charset="0"/>
              </a:rPr>
              <a:t>Do not speak for more than 5 min 30 sec</a:t>
            </a:r>
          </a:p>
          <a:p>
            <a:pPr marL="0" indent="0">
              <a:lnSpc>
                <a:spcPct val="100000"/>
              </a:lnSpc>
              <a:buNone/>
            </a:pPr>
            <a:r>
              <a:rPr lang="en-US" sz="2000" b="1" dirty="0">
                <a:latin typeface="Raleway" pitchFamily="2" charset="0"/>
                <a:cs typeface="Times New Roman" panose="02020603050405020304" pitchFamily="18" charset="0"/>
              </a:rPr>
              <a:t> Intermediate B (Year 10 and below – inexperienced):</a:t>
            </a:r>
          </a:p>
          <a:p>
            <a:pPr lvl="1">
              <a:buFont typeface="Arial" panose="020B0604020202020204" pitchFamily="34" charset="0"/>
              <a:buChar char="•"/>
            </a:pPr>
            <a:r>
              <a:rPr lang="en-US" sz="1800" dirty="0">
                <a:latin typeface="Raleway" pitchFamily="2" charset="0"/>
                <a:cs typeface="Times New Roman" panose="02020603050405020304" pitchFamily="18" charset="0"/>
              </a:rPr>
              <a:t>6 minutes (warning bell at 5 mins)</a:t>
            </a:r>
          </a:p>
          <a:p>
            <a:pPr lvl="1">
              <a:buFont typeface="Arial" panose="020B0604020202020204" pitchFamily="34" charset="0"/>
              <a:buChar char="•"/>
            </a:pPr>
            <a:r>
              <a:rPr lang="en-US" sz="1800" dirty="0">
                <a:latin typeface="Raleway" pitchFamily="2" charset="0"/>
                <a:cs typeface="Times New Roman" panose="02020603050405020304" pitchFamily="18" charset="0"/>
              </a:rPr>
              <a:t>Do not speak for more than 6 min 30 sec</a:t>
            </a:r>
            <a:endParaRPr lang="en-US" sz="1800" b="1" i="1" dirty="0">
              <a:latin typeface="Raleway" pitchFamily="2" charset="0"/>
              <a:cs typeface="Times New Roman" panose="02020603050405020304" pitchFamily="18" charset="0"/>
            </a:endParaRPr>
          </a:p>
          <a:p>
            <a:pPr marL="0" indent="0">
              <a:lnSpc>
                <a:spcPct val="100000"/>
              </a:lnSpc>
              <a:buNone/>
            </a:pPr>
            <a:r>
              <a:rPr lang="en-US" sz="2000" b="1" i="1" dirty="0">
                <a:latin typeface="Raleway" pitchFamily="2" charset="0"/>
                <a:cs typeface="Times New Roman" panose="02020603050405020304" pitchFamily="18" charset="0"/>
              </a:rPr>
              <a:t>Do adjudicators simply ‘stop listening’ after 30 seconds over? No.</a:t>
            </a:r>
          </a:p>
          <a:p>
            <a:pPr marL="0" indent="0">
              <a:lnSpc>
                <a:spcPct val="100000"/>
              </a:lnSpc>
              <a:buNone/>
            </a:pPr>
            <a:r>
              <a:rPr lang="en-US" sz="2000" b="1" i="1" dirty="0">
                <a:latin typeface="Raleway" pitchFamily="2" charset="0"/>
                <a:cs typeface="Times New Roman" panose="02020603050405020304" pitchFamily="18" charset="0"/>
              </a:rPr>
              <a:t>Going over time: </a:t>
            </a:r>
            <a:r>
              <a:rPr lang="en-US" sz="2000" dirty="0">
                <a:latin typeface="Raleway" pitchFamily="2" charset="0"/>
                <a:cs typeface="Times New Roman" panose="02020603050405020304" pitchFamily="18" charset="0"/>
              </a:rPr>
              <a:t>Manner issue</a:t>
            </a:r>
          </a:p>
          <a:p>
            <a:pPr marL="0" indent="0">
              <a:lnSpc>
                <a:spcPct val="100000"/>
              </a:lnSpc>
              <a:buNone/>
            </a:pPr>
            <a:r>
              <a:rPr lang="en-US" sz="2000" b="1" i="1" dirty="0">
                <a:latin typeface="Raleway" pitchFamily="2" charset="0"/>
                <a:cs typeface="Times New Roman" panose="02020603050405020304" pitchFamily="18" charset="0"/>
              </a:rPr>
              <a:t>Going under time: </a:t>
            </a:r>
            <a:r>
              <a:rPr lang="en-US" sz="2000" dirty="0">
                <a:latin typeface="Raleway" pitchFamily="2" charset="0"/>
                <a:cs typeface="Times New Roman" panose="02020603050405020304" pitchFamily="18" charset="0"/>
              </a:rPr>
              <a:t>Matter issue</a:t>
            </a:r>
          </a:p>
        </p:txBody>
      </p:sp>
      <p:pic>
        <p:nvPicPr>
          <p:cNvPr id="6" name="Graphic 5" descr="Stopwatch with solid fill">
            <a:extLst>
              <a:ext uri="{FF2B5EF4-FFF2-40B4-BE49-F238E27FC236}">
                <a16:creationId xmlns:a16="http://schemas.microsoft.com/office/drawing/2014/main" id="{2E2A2893-6A9B-2240-9D16-B01065CE22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9006" y="2416624"/>
            <a:ext cx="3144043" cy="3144043"/>
          </a:xfrm>
          <a:prstGeom prst="rect">
            <a:avLst/>
          </a:prstGeom>
        </p:spPr>
      </p:pic>
      <p:sp>
        <p:nvSpPr>
          <p:cNvPr id="52" name="Rectangle 47">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2382460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0" name="Rectangle 43">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dirty="0">
                <a:latin typeface="Raleway ExtraBold" pitchFamily="2" charset="0"/>
              </a:rPr>
              <a:t>Debate Night</a:t>
            </a:r>
            <a:endParaRPr lang="en-AU" b="1" dirty="0">
              <a:latin typeface="Raleway ExtraBold" pitchFamily="2" charset="0"/>
            </a:endParaRPr>
          </a:p>
        </p:txBody>
      </p:sp>
      <p:cxnSp>
        <p:nvCxnSpPr>
          <p:cNvPr id="51" name="Straight Connector 45">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108201"/>
            <a:ext cx="6875466" cy="4292598"/>
          </a:xfrm>
        </p:spPr>
        <p:txBody>
          <a:bodyPr>
            <a:normAutofit/>
          </a:bodyPr>
          <a:lstStyle/>
          <a:p>
            <a:pPr marL="0" indent="0">
              <a:lnSpc>
                <a:spcPct val="100000"/>
              </a:lnSpc>
              <a:buNone/>
            </a:pPr>
            <a:r>
              <a:rPr lang="en-US" sz="2000" b="1" dirty="0">
                <a:latin typeface="Raleway" pitchFamily="2" charset="0"/>
                <a:cs typeface="Times New Roman" panose="02020603050405020304" pitchFamily="18" charset="0"/>
              </a:rPr>
              <a:t>Arrival Time</a:t>
            </a:r>
          </a:p>
          <a:p>
            <a:pPr lvl="1">
              <a:buFont typeface="Arial" panose="020B0604020202020204" pitchFamily="34" charset="0"/>
              <a:buChar char="•"/>
            </a:pPr>
            <a:r>
              <a:rPr lang="en-US" sz="1800" dirty="0">
                <a:latin typeface="Raleway" pitchFamily="2" charset="0"/>
                <a:cs typeface="Times New Roman" panose="02020603050405020304" pitchFamily="18" charset="0"/>
              </a:rPr>
              <a:t>5:45pm for a 6:00pm debate.</a:t>
            </a:r>
          </a:p>
          <a:p>
            <a:pPr lvl="1">
              <a:buFont typeface="Arial" panose="020B0604020202020204" pitchFamily="34" charset="0"/>
              <a:buChar char="•"/>
            </a:pPr>
            <a:r>
              <a:rPr lang="en-US" sz="1800" dirty="0">
                <a:latin typeface="Raleway" pitchFamily="2" charset="0"/>
                <a:cs typeface="Times New Roman" panose="02020603050405020304" pitchFamily="18" charset="0"/>
              </a:rPr>
              <a:t>Please allow time for traffic, bad weather or other delays.</a:t>
            </a:r>
          </a:p>
          <a:p>
            <a:pPr lvl="1">
              <a:buFont typeface="Arial" panose="020B0604020202020204" pitchFamily="34" charset="0"/>
              <a:buChar char="•"/>
            </a:pPr>
            <a:r>
              <a:rPr lang="en-US" sz="1800" dirty="0">
                <a:latin typeface="Raleway" pitchFamily="2" charset="0"/>
                <a:cs typeface="Times New Roman" panose="02020603050405020304" pitchFamily="18" charset="0"/>
              </a:rPr>
              <a:t>If you are running late and it is possible and safe, </a:t>
            </a:r>
          </a:p>
          <a:p>
            <a:pPr marL="201168" lvl="1" indent="0">
              <a:buNone/>
            </a:pPr>
            <a:r>
              <a:rPr lang="en-US" sz="1800" dirty="0">
                <a:latin typeface="Raleway" pitchFamily="2" charset="0"/>
                <a:cs typeface="Times New Roman" panose="02020603050405020304" pitchFamily="18" charset="0"/>
              </a:rPr>
              <a:t>   call 0499 482 030.</a:t>
            </a:r>
          </a:p>
          <a:p>
            <a:pPr marL="0" indent="0">
              <a:lnSpc>
                <a:spcPct val="100000"/>
              </a:lnSpc>
              <a:buNone/>
            </a:pPr>
            <a:r>
              <a:rPr lang="en-US" sz="2000" b="1" dirty="0">
                <a:latin typeface="Raleway" pitchFamily="2" charset="0"/>
                <a:cs typeface="Times New Roman" panose="02020603050405020304" pitchFamily="18" charset="0"/>
              </a:rPr>
              <a:t>Check in with Venue Coordinator</a:t>
            </a:r>
          </a:p>
          <a:p>
            <a:pPr lvl="1">
              <a:buFont typeface="Arial" panose="020B0604020202020204" pitchFamily="34" charset="0"/>
              <a:buChar char="•"/>
            </a:pPr>
            <a:r>
              <a:rPr lang="en-US" sz="1800" dirty="0">
                <a:latin typeface="Raleway" pitchFamily="2" charset="0"/>
                <a:cs typeface="Times New Roman" panose="02020603050405020304" pitchFamily="18" charset="0"/>
              </a:rPr>
              <a:t>Let them know you have arrived to adjudicate.</a:t>
            </a:r>
          </a:p>
          <a:p>
            <a:pPr lvl="1">
              <a:buFont typeface="Arial" panose="020B0604020202020204" pitchFamily="34" charset="0"/>
              <a:buChar char="•"/>
            </a:pPr>
            <a:r>
              <a:rPr lang="en-US" sz="1800" dirty="0">
                <a:latin typeface="Raleway" pitchFamily="2" charset="0"/>
                <a:cs typeface="Times New Roman" panose="02020603050405020304" pitchFamily="18" charset="0"/>
              </a:rPr>
              <a:t>They will let you know where you are adjudicating and if there have been any changes.</a:t>
            </a:r>
            <a:endParaRPr lang="en-US" sz="2000" b="1" i="1" dirty="0">
              <a:latin typeface="Raleway" pitchFamily="2" charset="0"/>
              <a:cs typeface="Times New Roman" panose="02020603050405020304" pitchFamily="18" charset="0"/>
            </a:endParaRPr>
          </a:p>
        </p:txBody>
      </p:sp>
      <p:pic>
        <p:nvPicPr>
          <p:cNvPr id="6" name="Graphic 5" descr="Stopwatch with solid fill">
            <a:extLst>
              <a:ext uri="{FF2B5EF4-FFF2-40B4-BE49-F238E27FC236}">
                <a16:creationId xmlns:a16="http://schemas.microsoft.com/office/drawing/2014/main" id="{2E2A2893-6A9B-2240-9D16-B01065CE22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9006" y="2416624"/>
            <a:ext cx="3144043" cy="3144043"/>
          </a:xfrm>
          <a:prstGeom prst="rect">
            <a:avLst/>
          </a:prstGeom>
        </p:spPr>
      </p:pic>
      <p:sp>
        <p:nvSpPr>
          <p:cNvPr id="52" name="Rectangle 47">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12874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AC925-0C73-A15A-224B-69EAAC91531B}"/>
              </a:ext>
            </a:extLst>
          </p:cNvPr>
          <p:cNvSpPr>
            <a:spLocks noGrp="1"/>
          </p:cNvSpPr>
          <p:nvPr>
            <p:ph type="ctrTitle"/>
          </p:nvPr>
        </p:nvSpPr>
        <p:spPr/>
        <p:txBody>
          <a:bodyPr/>
          <a:lstStyle/>
          <a:p>
            <a:r>
              <a:rPr lang="en-AU" dirty="0"/>
              <a:t>MANNER</a:t>
            </a:r>
          </a:p>
        </p:txBody>
      </p:sp>
      <p:sp>
        <p:nvSpPr>
          <p:cNvPr id="3" name="Subtitle 2">
            <a:extLst>
              <a:ext uri="{FF2B5EF4-FFF2-40B4-BE49-F238E27FC236}">
                <a16:creationId xmlns:a16="http://schemas.microsoft.com/office/drawing/2014/main" id="{67BAAD8B-46FA-1207-C4A5-0C3DF254664B}"/>
              </a:ext>
            </a:extLst>
          </p:cNvPr>
          <p:cNvSpPr>
            <a:spLocks noGrp="1"/>
          </p:cNvSpPr>
          <p:nvPr>
            <p:ph type="subTitle" idx="1"/>
          </p:nvPr>
        </p:nvSpPr>
        <p:spPr/>
        <p:txBody>
          <a:bodyPr/>
          <a:lstStyle/>
          <a:p>
            <a:endParaRPr lang="en-AU"/>
          </a:p>
        </p:txBody>
      </p:sp>
    </p:spTree>
    <p:extLst>
      <p:ext uri="{BB962C8B-B14F-4D97-AF65-F5344CB8AC3E}">
        <p14:creationId xmlns:p14="http://schemas.microsoft.com/office/powerpoint/2010/main" val="1926270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Manner</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2675694"/>
            <a:ext cx="10058400" cy="3725106"/>
          </a:xfrm>
        </p:spPr>
        <p:txBody>
          <a:bodyPr>
            <a:normAutofit/>
          </a:bodyPr>
          <a:lstStyle/>
          <a:p>
            <a:pPr>
              <a:buFont typeface="Arial" panose="020B0604020202020204" pitchFamily="34" charset="0"/>
              <a:buChar char="•"/>
            </a:pPr>
            <a:r>
              <a:rPr lang="en-AU" dirty="0"/>
              <a:t> Is it pleasant?</a:t>
            </a:r>
          </a:p>
          <a:p>
            <a:pPr>
              <a:buFont typeface="Arial" panose="020B0604020202020204" pitchFamily="34" charset="0"/>
              <a:buChar char="•"/>
            </a:pPr>
            <a:r>
              <a:rPr lang="en-AU" dirty="0"/>
              <a:t> Is it persuasive?</a:t>
            </a:r>
          </a:p>
          <a:p>
            <a:pPr>
              <a:buFont typeface="Arial" panose="020B0604020202020204" pitchFamily="34" charset="0"/>
              <a:buChar char="•"/>
            </a:pPr>
            <a:r>
              <a:rPr lang="en-AU" dirty="0"/>
              <a:t> Is it easy to follow?</a:t>
            </a:r>
          </a:p>
          <a:p>
            <a:pPr>
              <a:buFont typeface="Arial" panose="020B0604020202020204" pitchFamily="34" charset="0"/>
              <a:buChar char="•"/>
            </a:pPr>
            <a:r>
              <a:rPr lang="en-AU" dirty="0"/>
              <a:t> Different styles are okay.</a:t>
            </a:r>
          </a:p>
          <a:p>
            <a:pPr lvl="1">
              <a:buFont typeface="Arial" panose="020B0604020202020204" pitchFamily="34" charset="0"/>
              <a:buChar char="•"/>
            </a:pPr>
            <a:r>
              <a:rPr lang="en-AU" dirty="0"/>
              <a:t>One speaker may be quite formal and sound like an expert on the topic – great!</a:t>
            </a:r>
          </a:p>
          <a:p>
            <a:pPr lvl="1">
              <a:buFont typeface="Arial" panose="020B0604020202020204" pitchFamily="34" charset="0"/>
              <a:buChar char="•"/>
            </a:pPr>
            <a:r>
              <a:rPr lang="en-AU" dirty="0"/>
              <a:t>Another speaker may be more casual and sound like they are having a conversation with the audience – wonderful!</a:t>
            </a:r>
          </a:p>
          <a:p>
            <a:pPr lvl="1">
              <a:buFont typeface="Arial" panose="020B0604020202020204" pitchFamily="34" charset="0"/>
              <a:buChar char="•"/>
            </a:pPr>
            <a:r>
              <a:rPr lang="en-AU" dirty="0"/>
              <a:t>As long as is it pleasant and persuasive, they are both valid and equally worthy methods.</a:t>
            </a: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1756693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79" y="286603"/>
            <a:ext cx="10671679" cy="1450757"/>
          </a:xfrm>
        </p:spPr>
        <p:txBody>
          <a:bodyPr anchor="ctr">
            <a:normAutofit/>
          </a:bodyPr>
          <a:lstStyle/>
          <a:p>
            <a:r>
              <a:rPr lang="en-AU" b="1" dirty="0">
                <a:solidFill>
                  <a:schemeClr val="bg1"/>
                </a:solidFill>
              </a:rPr>
              <a:t>Manner - Speaking Style</a:t>
            </a:r>
            <a:endParaRPr lang="en-AU" b="1" dirty="0">
              <a:solidFill>
                <a:schemeClr val="bg1"/>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1905000"/>
            <a:ext cx="10058400" cy="4495800"/>
          </a:xfrm>
        </p:spPr>
        <p:txBody>
          <a:bodyPr>
            <a:normAutofit/>
          </a:bodyPr>
          <a:lstStyle/>
          <a:p>
            <a:pPr marL="152396" indent="0">
              <a:lnSpc>
                <a:spcPct val="150000"/>
              </a:lnSpc>
              <a:buNone/>
            </a:pPr>
            <a:endParaRPr lang="en-AU" dirty="0"/>
          </a:p>
          <a:p>
            <a:pPr>
              <a:lnSpc>
                <a:spcPct val="150000"/>
              </a:lnSpc>
              <a:buFont typeface="Arial" panose="020B0604020202020204" pitchFamily="34" charset="0"/>
              <a:buChar char="•"/>
            </a:pPr>
            <a:r>
              <a:rPr lang="en-AU" dirty="0"/>
              <a:t> We want to encourage a </a:t>
            </a:r>
            <a:r>
              <a:rPr lang="en-AU" b="1" dirty="0"/>
              <a:t>wider variety of speaking styles.</a:t>
            </a:r>
            <a:endParaRPr lang="en-AU" dirty="0"/>
          </a:p>
          <a:p>
            <a:pPr>
              <a:lnSpc>
                <a:spcPct val="150000"/>
              </a:lnSpc>
              <a:buFont typeface="Arial" panose="020B0604020202020204" pitchFamily="34" charset="0"/>
              <a:buChar char="•"/>
            </a:pPr>
            <a:r>
              <a:rPr lang="en-AU" dirty="0"/>
              <a:t> For those styles to be </a:t>
            </a:r>
            <a:r>
              <a:rPr lang="en-AU" b="1" dirty="0"/>
              <a:t>more engaging and entertaining.</a:t>
            </a:r>
            <a:endParaRPr lang="en-AU" dirty="0"/>
          </a:p>
          <a:p>
            <a:pPr>
              <a:lnSpc>
                <a:spcPct val="150000"/>
              </a:lnSpc>
              <a:buFont typeface="Arial" panose="020B0604020202020204" pitchFamily="34" charset="0"/>
              <a:buChar char="•"/>
            </a:pPr>
            <a:r>
              <a:rPr lang="en-AU" dirty="0"/>
              <a:t> Encourage whatever manner choices prove comfortable and </a:t>
            </a:r>
            <a:r>
              <a:rPr lang="en-AU" b="1" i="1" dirty="0"/>
              <a:t>effective</a:t>
            </a:r>
            <a:r>
              <a:rPr lang="en-AU" dirty="0"/>
              <a:t> for individual speakers (within reason).</a:t>
            </a:r>
          </a:p>
          <a:p>
            <a:pPr>
              <a:lnSpc>
                <a:spcPct val="150000"/>
              </a:lnSpc>
              <a:buFont typeface="Arial" panose="020B0604020202020204" pitchFamily="34" charset="0"/>
              <a:buChar char="•"/>
            </a:pPr>
            <a:r>
              <a:rPr lang="en-AU" dirty="0"/>
              <a:t> Facilitate a more </a:t>
            </a:r>
            <a:r>
              <a:rPr lang="en-AU" b="1" dirty="0"/>
              <a:t>conversational</a:t>
            </a:r>
            <a:r>
              <a:rPr lang="en-AU" dirty="0"/>
              <a:t> style of debate, with </a:t>
            </a:r>
            <a:r>
              <a:rPr lang="en-AU" b="1" dirty="0"/>
              <a:t>genuine exchange and engagement between</a:t>
            </a:r>
            <a:r>
              <a:rPr lang="en-AU" dirty="0"/>
              <a:t> </a:t>
            </a:r>
            <a:r>
              <a:rPr lang="en-AU" b="1" dirty="0"/>
              <a:t>sides</a:t>
            </a:r>
            <a:r>
              <a:rPr lang="en-AU" dirty="0"/>
              <a:t>, rather than prepared speech style.</a:t>
            </a: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932335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Manner</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2675694"/>
            <a:ext cx="10058400" cy="3725106"/>
          </a:xfrm>
        </p:spPr>
        <p:txBody>
          <a:bodyPr>
            <a:normAutofit/>
          </a:bodyPr>
          <a:lstStyle/>
          <a:p>
            <a:pPr marL="0" indent="0">
              <a:buNone/>
            </a:pPr>
            <a:r>
              <a:rPr lang="en-AU" dirty="0"/>
              <a:t>You should consider: </a:t>
            </a:r>
          </a:p>
          <a:p>
            <a:pPr>
              <a:buFont typeface="Arial" panose="020B0604020202020204" pitchFamily="34" charset="0"/>
              <a:buChar char="•"/>
            </a:pPr>
            <a:r>
              <a:rPr lang="en-AU" dirty="0"/>
              <a:t> pacing and use of pauses (speaking too fast/slow, awkward pauses or pauses for emphasis)</a:t>
            </a:r>
          </a:p>
          <a:p>
            <a:pPr>
              <a:buFont typeface="Arial" panose="020B0604020202020204" pitchFamily="34" charset="0"/>
              <a:buChar char="•"/>
            </a:pPr>
            <a:r>
              <a:rPr lang="en-AU" dirty="0"/>
              <a:t> volume and tone (hard to hear, shouting at the audience, good conversational, aggressive)</a:t>
            </a:r>
          </a:p>
          <a:p>
            <a:pPr>
              <a:buFont typeface="Arial" panose="020B0604020202020204" pitchFamily="34" charset="0"/>
              <a:buChar char="•"/>
            </a:pPr>
            <a:r>
              <a:rPr lang="en-AU" dirty="0"/>
              <a:t> gesture and movement (swaying, gesture for emphasis, facing opposition rather than audience – especially during rebuttal)</a:t>
            </a:r>
          </a:p>
          <a:p>
            <a:pPr>
              <a:buFont typeface="Arial" panose="020B0604020202020204" pitchFamily="34" charset="0"/>
              <a:buChar char="•"/>
            </a:pPr>
            <a:r>
              <a:rPr lang="en-AU" dirty="0"/>
              <a:t> eye contact and stance (looking down, scanning audience, slouching, leaning against table)</a:t>
            </a: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2639815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Manner</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2675694"/>
            <a:ext cx="10058400" cy="3725106"/>
          </a:xfrm>
        </p:spPr>
        <p:txBody>
          <a:bodyPr>
            <a:normAutofit/>
          </a:bodyPr>
          <a:lstStyle/>
          <a:p>
            <a:pPr>
              <a:buFont typeface="Arial" panose="020B0604020202020204" pitchFamily="34" charset="0"/>
              <a:buChar char="•"/>
            </a:pPr>
            <a:r>
              <a:rPr lang="en-AU" dirty="0"/>
              <a:t> Conduct, Teamwork and Sportsmanship</a:t>
            </a:r>
          </a:p>
          <a:p>
            <a:pPr lvl="1">
              <a:buFont typeface="Arial" panose="020B0604020202020204" pitchFamily="34" charset="0"/>
              <a:buChar char="•"/>
            </a:pPr>
            <a:r>
              <a:rPr lang="en-AU" dirty="0"/>
              <a:t>Yes, you can penalise a speaker under manner before or after they speak, based on inappropriate conduct at any time during the debate (e.g. talking or making noises during while another debater is speaking.</a:t>
            </a:r>
          </a:p>
          <a:p>
            <a:pPr lvl="1">
              <a:buFont typeface="Arial" panose="020B0604020202020204" pitchFamily="34" charset="0"/>
              <a:buChar char="•"/>
            </a:pPr>
            <a:endParaRPr lang="en-AU" dirty="0"/>
          </a:p>
          <a:p>
            <a:pPr>
              <a:buFont typeface="Arial" panose="020B0604020202020204" pitchFamily="34" charset="0"/>
              <a:buChar char="•"/>
            </a:pPr>
            <a:r>
              <a:rPr lang="en-AU" dirty="0"/>
              <a:t> Personal Presentation</a:t>
            </a:r>
          </a:p>
          <a:p>
            <a:pPr lvl="1">
              <a:buFont typeface="Arial" panose="020B0604020202020204" pitchFamily="34" charset="0"/>
              <a:buChar char="•"/>
            </a:pPr>
            <a:r>
              <a:rPr lang="en-AU" dirty="0"/>
              <a:t>Only in instances where poor presentation was within the student’s control</a:t>
            </a:r>
          </a:p>
          <a:p>
            <a:pPr lvl="2">
              <a:buFont typeface="Arial" panose="020B0604020202020204" pitchFamily="34" charset="0"/>
              <a:buChar char="•"/>
            </a:pPr>
            <a:r>
              <a:rPr lang="en-AU" dirty="0"/>
              <a:t>Noisy jewellery, holding paper in front of face, shirt untucked and both shoelaces untied – penalise</a:t>
            </a:r>
          </a:p>
          <a:p>
            <a:pPr lvl="2">
              <a:buFont typeface="Arial" panose="020B0604020202020204" pitchFamily="34" charset="0"/>
              <a:buChar char="•"/>
            </a:pPr>
            <a:r>
              <a:rPr lang="en-AU" dirty="0"/>
              <a:t>Wearing shorts with blazer (I don’t like the look) – no penalty, that’s the school’s uniform</a:t>
            </a:r>
          </a:p>
          <a:p>
            <a:pPr lvl="1">
              <a:buFont typeface="Arial" panose="020B0604020202020204" pitchFamily="34" charset="0"/>
              <a:buChar char="•"/>
            </a:pPr>
            <a:endParaRPr lang="en-AU" dirty="0"/>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1463997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Manner</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2675694"/>
            <a:ext cx="10058400" cy="3725106"/>
          </a:xfrm>
        </p:spPr>
        <p:txBody>
          <a:bodyPr>
            <a:normAutofit/>
          </a:bodyPr>
          <a:lstStyle/>
          <a:p>
            <a:pPr>
              <a:buFont typeface="Arial" panose="020B0604020202020204" pitchFamily="34" charset="0"/>
              <a:buChar char="•"/>
            </a:pPr>
            <a:r>
              <a:rPr lang="en-AU" dirty="0"/>
              <a:t> Use of appropriate language</a:t>
            </a:r>
          </a:p>
          <a:p>
            <a:pPr lvl="1">
              <a:buFont typeface="Arial" panose="020B0604020202020204" pitchFamily="34" charset="0"/>
              <a:buChar char="•"/>
            </a:pPr>
            <a:r>
              <a:rPr lang="en-AU" dirty="0"/>
              <a:t>Effective use of jargon or technical terms that are reasonable understood or given a brief explanation</a:t>
            </a:r>
          </a:p>
          <a:p>
            <a:pPr lvl="1">
              <a:buFont typeface="Arial" panose="020B0604020202020204" pitchFamily="34" charset="0"/>
              <a:buChar char="•"/>
            </a:pPr>
            <a:r>
              <a:rPr lang="en-AU" dirty="0"/>
              <a:t>Swearing or other offensive language</a:t>
            </a:r>
          </a:p>
          <a:p>
            <a:pPr lvl="1">
              <a:buFont typeface="Arial" panose="020B0604020202020204" pitchFamily="34" charset="0"/>
              <a:buChar char="•"/>
            </a:pPr>
            <a:endParaRPr lang="en-AU" dirty="0"/>
          </a:p>
          <a:p>
            <a:pPr lvl="1">
              <a:buFont typeface="Arial" panose="020B0604020202020204" pitchFamily="34" charset="0"/>
              <a:buChar char="•"/>
            </a:pPr>
            <a:r>
              <a:rPr lang="en-AU" dirty="0"/>
              <a:t>You CAN and SHOULD interrupt if a speaker is being inappropriate. I use the phrase “Point of order” and then give a warning or tell them to move on. This adds formality to your warning or instruction. </a:t>
            </a:r>
          </a:p>
          <a:p>
            <a:pPr lvl="1">
              <a:buFont typeface="Arial" panose="020B0604020202020204" pitchFamily="34" charset="0"/>
              <a:buChar char="•"/>
            </a:pPr>
            <a:endParaRPr lang="en-AU" dirty="0"/>
          </a:p>
          <a:p>
            <a:pPr lvl="1">
              <a:buFont typeface="Arial" panose="020B0604020202020204" pitchFamily="34" charset="0"/>
              <a:buChar char="•"/>
            </a:pPr>
            <a:r>
              <a:rPr lang="en-AU" dirty="0"/>
              <a:t>If a speaker has done the wrong thing and you believe it should be reported, let your venue coordinator know after the debate. They will contact the school involved and the GCD executive.</a:t>
            </a: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1421409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79" y="286603"/>
            <a:ext cx="10671679" cy="1450757"/>
          </a:xfrm>
        </p:spPr>
        <p:txBody>
          <a:bodyPr anchor="ctr">
            <a:normAutofit/>
          </a:bodyPr>
          <a:lstStyle/>
          <a:p>
            <a:r>
              <a:rPr lang="en-AU" b="1" dirty="0">
                <a:solidFill>
                  <a:schemeClr val="bg1"/>
                </a:solidFill>
              </a:rPr>
              <a:t>Manner - Palm Cards?</a:t>
            </a:r>
            <a:endParaRPr lang="en-AU" b="1" dirty="0">
              <a:solidFill>
                <a:schemeClr val="bg1"/>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1905000"/>
            <a:ext cx="10058400" cy="4495800"/>
          </a:xfrm>
        </p:spPr>
        <p:txBody>
          <a:bodyPr>
            <a:normAutofit/>
          </a:bodyPr>
          <a:lstStyle/>
          <a:p>
            <a:pPr marL="495296" indent="-342900">
              <a:lnSpc>
                <a:spcPct val="150000"/>
              </a:lnSpc>
              <a:buFont typeface="Arial" panose="020B0604020202020204" pitchFamily="34" charset="0"/>
              <a:buChar char="•"/>
            </a:pPr>
            <a:r>
              <a:rPr lang="en-AU" dirty="0"/>
              <a:t>Students may use </a:t>
            </a:r>
            <a:r>
              <a:rPr lang="en-AU" b="1" dirty="0"/>
              <a:t>palm cards, A4 paper, or anything in between. </a:t>
            </a:r>
            <a:r>
              <a:rPr lang="en-AU" dirty="0"/>
              <a:t>However, use must be </a:t>
            </a:r>
            <a:r>
              <a:rPr lang="en-AU" b="1" u="sng" dirty="0"/>
              <a:t>effective</a:t>
            </a:r>
            <a:r>
              <a:rPr lang="en-AU" dirty="0"/>
              <a:t>.</a:t>
            </a:r>
          </a:p>
          <a:p>
            <a:pPr marL="495296" indent="-342900">
              <a:lnSpc>
                <a:spcPct val="150000"/>
              </a:lnSpc>
              <a:buFont typeface="Arial" panose="020B0604020202020204" pitchFamily="34" charset="0"/>
              <a:buChar char="•"/>
            </a:pPr>
            <a:r>
              <a:rPr lang="en-AU" dirty="0"/>
              <a:t>This means that if they use paper ineffectively – if it distracts, constantly rumples in their hand, is covering their face – then you will still penalise under manner.</a:t>
            </a:r>
          </a:p>
          <a:p>
            <a:pPr marL="495296" indent="-342900">
              <a:lnSpc>
                <a:spcPct val="150000"/>
              </a:lnSpc>
              <a:buFont typeface="Arial" panose="020B0604020202020204" pitchFamily="34" charset="0"/>
              <a:buChar char="•"/>
            </a:pPr>
            <a:r>
              <a:rPr lang="en-AU" dirty="0"/>
              <a:t>Students who do use paper</a:t>
            </a:r>
            <a:r>
              <a:rPr lang="en-AU" b="1" dirty="0"/>
              <a:t> </a:t>
            </a:r>
            <a:r>
              <a:rPr lang="en-AU" b="1" i="1" dirty="0"/>
              <a:t>effectively</a:t>
            </a:r>
            <a:r>
              <a:rPr lang="en-AU" b="1" dirty="0"/>
              <a:t> </a:t>
            </a:r>
            <a:r>
              <a:rPr lang="en-AU" dirty="0"/>
              <a:t>will</a:t>
            </a:r>
            <a:r>
              <a:rPr lang="en-AU" b="1" dirty="0"/>
              <a:t> </a:t>
            </a:r>
            <a:r>
              <a:rPr lang="en-AU" b="1" u="sng" dirty="0"/>
              <a:t>not</a:t>
            </a:r>
            <a:r>
              <a:rPr lang="en-AU" b="1" dirty="0"/>
              <a:t> </a:t>
            </a:r>
            <a:r>
              <a:rPr lang="en-AU" dirty="0"/>
              <a:t>be penalised.</a:t>
            </a:r>
          </a:p>
          <a:p>
            <a:pPr marL="495296" indent="-342900">
              <a:lnSpc>
                <a:spcPct val="150000"/>
              </a:lnSpc>
              <a:buFont typeface="Arial" panose="020B0604020202020204" pitchFamily="34" charset="0"/>
              <a:buChar char="•"/>
            </a:pPr>
            <a:r>
              <a:rPr lang="en-AU" dirty="0"/>
              <a:t>They may </a:t>
            </a:r>
            <a:r>
              <a:rPr lang="en-AU" b="1" u="sng" dirty="0"/>
              <a:t>not</a:t>
            </a:r>
            <a:r>
              <a:rPr lang="en-AU" dirty="0"/>
              <a:t> read from technological devices.</a:t>
            </a:r>
          </a:p>
          <a:p>
            <a:pPr marL="495296" indent="-342900">
              <a:lnSpc>
                <a:spcPct val="150000"/>
              </a:lnSpc>
              <a:buFont typeface="Arial" panose="020B0604020202020204" pitchFamily="34" charset="0"/>
              <a:buChar char="•"/>
            </a:pPr>
            <a:r>
              <a:rPr lang="en-AU" dirty="0"/>
              <a:t>Students may place a classroom desk (or other available furniture) in front of themselves before their speech if they wish to use such as a lectern.</a:t>
            </a: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3575666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36772-57B7-EC85-0783-4B7031247600}"/>
              </a:ext>
            </a:extLst>
          </p:cNvPr>
          <p:cNvSpPr>
            <a:spLocks noGrp="1"/>
          </p:cNvSpPr>
          <p:nvPr>
            <p:ph type="ctrTitle"/>
          </p:nvPr>
        </p:nvSpPr>
        <p:spPr/>
        <p:txBody>
          <a:bodyPr/>
          <a:lstStyle/>
          <a:p>
            <a:r>
              <a:rPr lang="en-AU" dirty="0"/>
              <a:t>MATTER</a:t>
            </a:r>
          </a:p>
        </p:txBody>
      </p:sp>
      <p:sp>
        <p:nvSpPr>
          <p:cNvPr id="3" name="Subtitle 2">
            <a:extLst>
              <a:ext uri="{FF2B5EF4-FFF2-40B4-BE49-F238E27FC236}">
                <a16:creationId xmlns:a16="http://schemas.microsoft.com/office/drawing/2014/main" id="{92ECDE0E-0732-132B-AF01-74E3C53FE615}"/>
              </a:ext>
            </a:extLst>
          </p:cNvPr>
          <p:cNvSpPr>
            <a:spLocks noGrp="1"/>
          </p:cNvSpPr>
          <p:nvPr>
            <p:ph type="subTitle" idx="1"/>
          </p:nvPr>
        </p:nvSpPr>
        <p:spPr/>
        <p:txBody>
          <a:bodyPr/>
          <a:lstStyle/>
          <a:p>
            <a:endParaRPr lang="en-AU"/>
          </a:p>
        </p:txBody>
      </p:sp>
    </p:spTree>
    <p:extLst>
      <p:ext uri="{BB962C8B-B14F-4D97-AF65-F5344CB8AC3E}">
        <p14:creationId xmlns:p14="http://schemas.microsoft.com/office/powerpoint/2010/main" val="163826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Matter</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998991" y="2338237"/>
            <a:ext cx="10058400" cy="3725106"/>
          </a:xfrm>
        </p:spPr>
        <p:txBody>
          <a:bodyPr>
            <a:normAutofit lnSpcReduction="10000"/>
          </a:bodyPr>
          <a:lstStyle/>
          <a:p>
            <a:pPr>
              <a:buFont typeface="Arial" panose="020B0604020202020204" pitchFamily="34" charset="0"/>
              <a:buChar char="•"/>
            </a:pPr>
            <a:r>
              <a:rPr lang="en-AU" dirty="0"/>
              <a:t> Real examples over hypothetical</a:t>
            </a:r>
          </a:p>
          <a:p>
            <a:pPr lvl="1">
              <a:buFont typeface="Arial" panose="020B0604020202020204" pitchFamily="34" charset="0"/>
              <a:buChar char="•"/>
            </a:pPr>
            <a:r>
              <a:rPr lang="en-AU" dirty="0"/>
              <a:t>E.g. A large event in a city can have a positive, ongoing impact on tourism. [MEH]</a:t>
            </a:r>
          </a:p>
          <a:p>
            <a:pPr marL="201168" lvl="1" indent="0">
              <a:buNone/>
            </a:pPr>
            <a:r>
              <a:rPr lang="en-AU" dirty="0"/>
              <a:t>OR</a:t>
            </a:r>
          </a:p>
          <a:p>
            <a:pPr lvl="1">
              <a:buFont typeface="Arial" panose="020B0604020202020204" pitchFamily="34" charset="0"/>
              <a:buChar char="•"/>
            </a:pPr>
            <a:r>
              <a:rPr lang="en-AU" dirty="0"/>
              <a:t>E.g. The 2000 Olympic games in Sydney resulted in a positive, ongoing increase in tourism. [GOOD]</a:t>
            </a:r>
          </a:p>
          <a:p>
            <a:pPr lvl="1">
              <a:buFont typeface="Arial" panose="020B0604020202020204" pitchFamily="34" charset="0"/>
              <a:buChar char="•"/>
            </a:pPr>
            <a:r>
              <a:rPr lang="en-AU" dirty="0"/>
              <a:t>If they make a slight mistake in the example that doesn’t change the point, not a huge problem</a:t>
            </a:r>
          </a:p>
          <a:p>
            <a:pPr lvl="1">
              <a:buFont typeface="Arial" panose="020B0604020202020204" pitchFamily="34" charset="0"/>
              <a:buChar char="•"/>
            </a:pPr>
            <a:r>
              <a:rPr lang="en-AU" dirty="0"/>
              <a:t>E.g. If they say the 2000 Olympic games in Melbourne boosted tourism, the point is the boost in tourism. Not a big deal that they mixed up the city</a:t>
            </a:r>
          </a:p>
          <a:p>
            <a:pPr>
              <a:buFont typeface="Arial" panose="020B0604020202020204" pitchFamily="34" charset="0"/>
              <a:buChar char="•"/>
            </a:pPr>
            <a:r>
              <a:rPr lang="en-AU" dirty="0"/>
              <a:t> Recent examples are better</a:t>
            </a:r>
          </a:p>
          <a:p>
            <a:pPr lvl="1">
              <a:buFont typeface="Arial" panose="020B0604020202020204" pitchFamily="34" charset="0"/>
              <a:buChar char="•"/>
            </a:pPr>
            <a:r>
              <a:rPr lang="en-AU" dirty="0"/>
              <a:t>If a team is discussing a country being invaded, Poland in 1939 is a bad example.</a:t>
            </a:r>
          </a:p>
          <a:p>
            <a:pPr>
              <a:buFont typeface="Arial" panose="020B0604020202020204" pitchFamily="34" charset="0"/>
              <a:buChar char="•"/>
            </a:pPr>
            <a:r>
              <a:rPr lang="en-AU" dirty="0"/>
              <a:t> Reward a display of current affairs and general knowledge</a:t>
            </a: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2900635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Matter</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2675694"/>
            <a:ext cx="10058400" cy="3725106"/>
          </a:xfrm>
        </p:spPr>
        <p:txBody>
          <a:bodyPr>
            <a:normAutofit/>
          </a:bodyPr>
          <a:lstStyle/>
          <a:p>
            <a:pPr>
              <a:buFont typeface="Arial" panose="020B0604020202020204" pitchFamily="34" charset="0"/>
              <a:buChar char="•"/>
            </a:pPr>
            <a:r>
              <a:rPr lang="en-AU" dirty="0"/>
              <a:t> Quality over quantity</a:t>
            </a:r>
          </a:p>
          <a:p>
            <a:pPr lvl="1">
              <a:buFont typeface="Arial" panose="020B0604020202020204" pitchFamily="34" charset="0"/>
              <a:buChar char="•"/>
            </a:pPr>
            <a:r>
              <a:rPr lang="en-AU" dirty="0"/>
              <a:t>Two great points is better than four terrible ones</a:t>
            </a:r>
          </a:p>
          <a:p>
            <a:pPr>
              <a:buFont typeface="Arial" panose="020B0604020202020204" pitchFamily="34" charset="0"/>
              <a:buChar char="•"/>
            </a:pPr>
            <a:r>
              <a:rPr lang="en-AU" dirty="0"/>
              <a:t> Don’t fill in the blanks</a:t>
            </a:r>
          </a:p>
          <a:p>
            <a:pPr lvl="1">
              <a:buFont typeface="Arial" panose="020B0604020202020204" pitchFamily="34" charset="0"/>
              <a:buChar char="•"/>
            </a:pPr>
            <a:r>
              <a:rPr lang="en-AU" dirty="0"/>
              <a:t>You might have specific knowledge about the topic. Adjudicate based on what the speaker says, not additional information that you know.</a:t>
            </a:r>
          </a:p>
          <a:p>
            <a:pPr lvl="1">
              <a:buFont typeface="Arial" panose="020B0604020202020204" pitchFamily="34" charset="0"/>
              <a:buChar char="•"/>
            </a:pPr>
            <a:r>
              <a:rPr lang="en-AU" dirty="0"/>
              <a:t>You can tell them in feedback that they should have brought up that additional information.</a:t>
            </a:r>
          </a:p>
          <a:p>
            <a:pPr>
              <a:buFont typeface="Arial" panose="020B0604020202020204" pitchFamily="34" charset="0"/>
              <a:buChar char="•"/>
            </a:pPr>
            <a:r>
              <a:rPr lang="en-AU" dirty="0"/>
              <a:t> In the end, do you buy it? Did that argument provide a reason that made sense.</a:t>
            </a:r>
          </a:p>
          <a:p>
            <a:pPr>
              <a:buFont typeface="Arial" panose="020B0604020202020204" pitchFamily="34" charset="0"/>
              <a:buChar char="•"/>
            </a:pPr>
            <a:endParaRPr lang="en-AU" b="1" dirty="0"/>
          </a:p>
          <a:p>
            <a:pPr>
              <a:buFont typeface="Arial" panose="020B0604020202020204" pitchFamily="34" charset="0"/>
              <a:buChar char="•"/>
            </a:pPr>
            <a:endParaRPr lang="en-AU" dirty="0"/>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3720714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0" name="Rectangle 43">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980" y="2108201"/>
            <a:ext cx="3846786" cy="3846786"/>
          </a:xfrm>
          <a:prstGeom prst="rect">
            <a:avLst/>
          </a:prstGeom>
        </p:spPr>
      </p:pic>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dirty="0">
                <a:latin typeface="Raleway ExtraBold" pitchFamily="2" charset="0"/>
              </a:rPr>
              <a:t>Preparing the Room</a:t>
            </a:r>
            <a:endParaRPr lang="en-AU" b="1" dirty="0">
              <a:latin typeface="Raleway ExtraBold" pitchFamily="2" charset="0"/>
            </a:endParaRPr>
          </a:p>
        </p:txBody>
      </p:sp>
      <p:cxnSp>
        <p:nvCxnSpPr>
          <p:cNvPr id="51" name="Straight Connector 45">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108201"/>
            <a:ext cx="6875466" cy="4292598"/>
          </a:xfrm>
        </p:spPr>
        <p:txBody>
          <a:bodyPr>
            <a:normAutofit/>
          </a:bodyPr>
          <a:lstStyle/>
          <a:p>
            <a:pPr marL="0" indent="0">
              <a:lnSpc>
                <a:spcPct val="100000"/>
              </a:lnSpc>
              <a:buNone/>
            </a:pPr>
            <a:r>
              <a:rPr lang="en-US" sz="2000" b="1" dirty="0">
                <a:latin typeface="Raleway" pitchFamily="2" charset="0"/>
                <a:cs typeface="Times New Roman" panose="02020603050405020304" pitchFamily="18" charset="0"/>
              </a:rPr>
              <a:t>Documents</a:t>
            </a:r>
          </a:p>
          <a:p>
            <a:pPr lvl="1">
              <a:buFont typeface="Arial" panose="020B0604020202020204" pitchFamily="34" charset="0"/>
              <a:buChar char="•"/>
            </a:pPr>
            <a:r>
              <a:rPr lang="en-US" sz="1800" dirty="0">
                <a:latin typeface="Raleway" pitchFamily="2" charset="0"/>
                <a:cs typeface="Times New Roman" panose="02020603050405020304" pitchFamily="18" charset="0"/>
              </a:rPr>
              <a:t>These may be in the room already or may be provided to you by the venue coordinator (usually in a folder or plastic sleeve).</a:t>
            </a:r>
          </a:p>
          <a:p>
            <a:pPr lvl="2">
              <a:buFont typeface="Arial" panose="020B0604020202020204" pitchFamily="34" charset="0"/>
              <a:buChar char="•"/>
            </a:pPr>
            <a:r>
              <a:rPr lang="en-US" sz="1400" dirty="0">
                <a:latin typeface="Raleway" pitchFamily="2" charset="0"/>
                <a:cs typeface="Times New Roman" panose="02020603050405020304" pitchFamily="18" charset="0"/>
              </a:rPr>
              <a:t>Adjudicators Score Sheet, Chairperson’s Speech, Timekeeper’s Sheet</a:t>
            </a:r>
          </a:p>
        </p:txBody>
      </p:sp>
      <p:sp>
        <p:nvSpPr>
          <p:cNvPr id="52" name="Rectangle 47">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2694166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478972" y="211728"/>
            <a:ext cx="3690257" cy="627017"/>
          </a:xfrm>
        </p:spPr>
        <p:txBody>
          <a:bodyPr>
            <a:normAutofit/>
          </a:bodyPr>
          <a:lstStyle/>
          <a:p>
            <a:r>
              <a:rPr lang="en-US" sz="3600" b="1" dirty="0">
                <a:latin typeface=""/>
              </a:rPr>
              <a:t>Matter - Rebuttal</a:t>
            </a:r>
            <a:endParaRPr lang="en-AU" sz="3600" b="1" dirty="0">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435429" y="1028701"/>
            <a:ext cx="4005944" cy="5747655"/>
          </a:xfrm>
        </p:spPr>
        <p:txBody>
          <a:bodyPr>
            <a:normAutofit/>
          </a:bodyPr>
          <a:lstStyle/>
          <a:p>
            <a:pPr>
              <a:lnSpc>
                <a:spcPct val="90000"/>
              </a:lnSpc>
              <a:buFont typeface="Arial" panose="020B0604020202020204" pitchFamily="34" charset="0"/>
              <a:buChar char="•"/>
            </a:pPr>
            <a:r>
              <a:rPr lang="en-US" dirty="0">
                <a:latin typeface=""/>
                <a:cs typeface="Times New Roman" panose="02020603050405020304" pitchFamily="18" charset="0"/>
              </a:rPr>
              <a:t> Structure of a rebuttal:</a:t>
            </a:r>
          </a:p>
          <a:p>
            <a:pPr lvl="1">
              <a:lnSpc>
                <a:spcPct val="90000"/>
              </a:lnSpc>
              <a:buFont typeface="Arial" panose="020B0604020202020204" pitchFamily="34" charset="0"/>
              <a:buChar char="•"/>
            </a:pPr>
            <a:r>
              <a:rPr lang="en-US" dirty="0">
                <a:latin typeface=""/>
                <a:cs typeface="Times New Roman" panose="02020603050405020304" pitchFamily="18" charset="0"/>
              </a:rPr>
              <a:t>Say what was said</a:t>
            </a:r>
          </a:p>
          <a:p>
            <a:pPr lvl="1">
              <a:lnSpc>
                <a:spcPct val="90000"/>
              </a:lnSpc>
              <a:buFont typeface="Arial" panose="020B0604020202020204" pitchFamily="34" charset="0"/>
              <a:buChar char="•"/>
            </a:pPr>
            <a:r>
              <a:rPr lang="en-US" dirty="0">
                <a:latin typeface=""/>
                <a:cs typeface="Times New Roman" panose="02020603050405020304" pitchFamily="18" charset="0"/>
              </a:rPr>
              <a:t>Explain what was wrong/misleading</a:t>
            </a:r>
          </a:p>
          <a:p>
            <a:pPr lvl="1">
              <a:lnSpc>
                <a:spcPct val="90000"/>
              </a:lnSpc>
              <a:buFont typeface="Arial" panose="020B0604020202020204" pitchFamily="34" charset="0"/>
              <a:buChar char="•"/>
            </a:pPr>
            <a:r>
              <a:rPr lang="en-US" dirty="0">
                <a:latin typeface=""/>
                <a:cs typeface="Times New Roman" panose="02020603050405020304" pitchFamily="18" charset="0"/>
              </a:rPr>
              <a:t>Say what is right and give an example (prove your case is better)</a:t>
            </a:r>
          </a:p>
          <a:p>
            <a:pPr lvl="1">
              <a:lnSpc>
                <a:spcPct val="90000"/>
              </a:lnSpc>
              <a:buFont typeface="Arial" panose="020B0604020202020204" pitchFamily="34" charset="0"/>
              <a:buChar char="•"/>
            </a:pPr>
            <a:r>
              <a:rPr lang="en-US" dirty="0">
                <a:latin typeface=""/>
                <a:cs typeface="Times New Roman" panose="02020603050405020304" pitchFamily="18" charset="0"/>
              </a:rPr>
              <a:t>Say how this proves the side of the topic</a:t>
            </a:r>
          </a:p>
          <a:p>
            <a:pPr>
              <a:lnSpc>
                <a:spcPct val="90000"/>
              </a:lnSpc>
              <a:buFont typeface="Arial" panose="020B0604020202020204" pitchFamily="34" charset="0"/>
              <a:buChar char="•"/>
            </a:pPr>
            <a:r>
              <a:rPr lang="en-US" dirty="0">
                <a:latin typeface=""/>
                <a:cs typeface="Times New Roman" panose="02020603050405020304" pitchFamily="18" charset="0"/>
              </a:rPr>
              <a:t> What are they rebutting:</a:t>
            </a:r>
          </a:p>
          <a:p>
            <a:pPr lvl="1">
              <a:lnSpc>
                <a:spcPct val="90000"/>
              </a:lnSpc>
              <a:buFont typeface="Arial" panose="020B0604020202020204" pitchFamily="34" charset="0"/>
              <a:buChar char="•"/>
            </a:pPr>
            <a:r>
              <a:rPr lang="en-US" dirty="0">
                <a:latin typeface=""/>
                <a:cs typeface="Times New Roman" panose="02020603050405020304" pitchFamily="18" charset="0"/>
              </a:rPr>
              <a:t>An example or individual pieces of evidence (leaves): WEAK</a:t>
            </a:r>
          </a:p>
          <a:p>
            <a:pPr lvl="1">
              <a:lnSpc>
                <a:spcPct val="90000"/>
              </a:lnSpc>
              <a:buFont typeface="Arial" panose="020B0604020202020204" pitchFamily="34" charset="0"/>
              <a:buChar char="•"/>
            </a:pPr>
            <a:r>
              <a:rPr lang="en-US" dirty="0">
                <a:latin typeface=""/>
                <a:cs typeface="Times New Roman" panose="02020603050405020304" pitchFamily="18" charset="0"/>
              </a:rPr>
              <a:t>A whole point of the opposition’s case: GOOD</a:t>
            </a:r>
          </a:p>
          <a:p>
            <a:pPr lvl="1">
              <a:lnSpc>
                <a:spcPct val="90000"/>
              </a:lnSpc>
              <a:buFont typeface="Arial" panose="020B0604020202020204" pitchFamily="34" charset="0"/>
              <a:buChar char="•"/>
            </a:pPr>
            <a:r>
              <a:rPr lang="en-US" dirty="0">
                <a:latin typeface=""/>
                <a:cs typeface="Times New Roman" panose="02020603050405020304" pitchFamily="18" charset="0"/>
              </a:rPr>
              <a:t>The central premise of the opposition’s case: GREAT</a:t>
            </a:r>
          </a:p>
          <a:p>
            <a:pPr lvl="1">
              <a:lnSpc>
                <a:spcPct val="90000"/>
              </a:lnSpc>
              <a:buFont typeface="Arial" panose="020B0604020202020204" pitchFamily="34" charset="0"/>
              <a:buChar char="•"/>
            </a:pPr>
            <a:endParaRPr lang="en-US" b="1" dirty="0">
              <a:latin typeface=""/>
              <a:cs typeface="Times New Roman" panose="02020603050405020304" pitchFamily="18" charset="0"/>
            </a:endParaRPr>
          </a:p>
          <a:p>
            <a:pPr lvl="1">
              <a:lnSpc>
                <a:spcPct val="90000"/>
              </a:lnSpc>
              <a:buFont typeface="Arial" panose="020B0604020202020204" pitchFamily="34" charset="0"/>
              <a:buChar char="•"/>
            </a:pPr>
            <a:r>
              <a:rPr lang="en-US" dirty="0">
                <a:latin typeface=""/>
                <a:cs typeface="Times New Roman" panose="02020603050405020304" pitchFamily="18" charset="0"/>
              </a:rPr>
              <a:t>Can you rebut a rebuttal?</a:t>
            </a:r>
          </a:p>
          <a:p>
            <a:pPr marL="201168" lvl="1" indent="0">
              <a:lnSpc>
                <a:spcPct val="90000"/>
              </a:lnSpc>
              <a:buNone/>
            </a:pPr>
            <a:r>
              <a:rPr lang="en-US" b="1" dirty="0">
                <a:latin typeface=""/>
                <a:cs typeface="Times New Roman" panose="02020603050405020304" pitchFamily="18" charset="0"/>
              </a:rPr>
              <a:t>YES</a:t>
            </a:r>
            <a:r>
              <a:rPr lang="en-US" dirty="0">
                <a:latin typeface=""/>
                <a:cs typeface="Times New Roman" panose="02020603050405020304" pitchFamily="18" charset="0"/>
              </a:rPr>
              <a:t>, if it will strengthen the case</a:t>
            </a:r>
          </a:p>
        </p:txBody>
      </p:sp>
      <p:pic>
        <p:nvPicPr>
          <p:cNvPr id="5" name="Picture 4" descr="Diagram&#10;&#10;Description automatically generated">
            <a:extLst>
              <a:ext uri="{FF2B5EF4-FFF2-40B4-BE49-F238E27FC236}">
                <a16:creationId xmlns:a16="http://schemas.microsoft.com/office/drawing/2014/main" id="{32279358-112A-4FD6-A303-8B6F9DB5FDCC}"/>
              </a:ext>
            </a:extLst>
          </p:cNvPr>
          <p:cNvPicPr>
            <a:picLocks noChangeAspect="1"/>
          </p:cNvPicPr>
          <p:nvPr/>
        </p:nvPicPr>
        <p:blipFill rotWithShape="1">
          <a:blip r:embed="rId3"/>
          <a:srcRect r="3" b="118"/>
          <a:stretch/>
        </p:blipFill>
        <p:spPr>
          <a:xfrm>
            <a:off x="4648201" y="640081"/>
            <a:ext cx="6909801" cy="5314406"/>
          </a:xfrm>
          <a:prstGeom prst="rect">
            <a:avLst/>
          </a:prstGeom>
        </p:spPr>
      </p:pic>
      <p:sp>
        <p:nvSpPr>
          <p:cNvPr id="14" name="Rectangle 13">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3058481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Scoring</a:t>
            </a:r>
            <a:endParaRPr lang="en-AU" b="1" dirty="0">
              <a:solidFill>
                <a:srgbClr val="FFFFFF"/>
              </a:solidFill>
              <a:latin typeface=""/>
            </a:endParaRP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pic>
        <p:nvPicPr>
          <p:cNvPr id="9" name="Google Shape;248;p44"/>
          <p:cNvPicPr preferRelativeResize="0"/>
          <p:nvPr/>
        </p:nvPicPr>
        <p:blipFill>
          <a:blip r:embed="rId3">
            <a:alphaModFix/>
          </a:blip>
          <a:stretch>
            <a:fillRect/>
          </a:stretch>
        </p:blipFill>
        <p:spPr>
          <a:xfrm>
            <a:off x="1616081" y="1950933"/>
            <a:ext cx="8959803" cy="4449867"/>
          </a:xfrm>
          <a:prstGeom prst="rect">
            <a:avLst/>
          </a:prstGeom>
          <a:noFill/>
          <a:ln>
            <a:noFill/>
          </a:ln>
        </p:spPr>
      </p:pic>
    </p:spTree>
    <p:extLst>
      <p:ext uri="{BB962C8B-B14F-4D97-AF65-F5344CB8AC3E}">
        <p14:creationId xmlns:p14="http://schemas.microsoft.com/office/powerpoint/2010/main" val="32247601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No Draws</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2675694"/>
            <a:ext cx="10058400" cy="3725106"/>
          </a:xfrm>
        </p:spPr>
        <p:txBody>
          <a:bodyPr>
            <a:normAutofit/>
          </a:bodyPr>
          <a:lstStyle/>
          <a:p>
            <a:pPr>
              <a:buFont typeface="Arial" panose="020B0604020202020204" pitchFamily="34" charset="0"/>
              <a:buChar char="•"/>
            </a:pPr>
            <a:r>
              <a:rPr lang="en-AU" dirty="0"/>
              <a:t> If the scores are tied once all criteria have been considered, make a change so that one team wins.</a:t>
            </a:r>
          </a:p>
          <a:p>
            <a:pPr>
              <a:buFont typeface="Arial" panose="020B0604020202020204" pitchFamily="34" charset="0"/>
              <a:buChar char="•"/>
            </a:pPr>
            <a:r>
              <a:rPr lang="en-AU" dirty="0"/>
              <a:t> There are no draws. You need to award a win to one team.</a:t>
            </a:r>
          </a:p>
          <a:p>
            <a:pPr>
              <a:buFont typeface="Arial" panose="020B0604020202020204" pitchFamily="34" charset="0"/>
              <a:buChar char="•"/>
            </a:pPr>
            <a:r>
              <a:rPr lang="en-AU" dirty="0"/>
              <a:t> Go with the team that ultimately won the argument. Who convinced you?</a:t>
            </a:r>
          </a:p>
          <a:p>
            <a:pPr>
              <a:buFont typeface="Arial" panose="020B0604020202020204" pitchFamily="34" charset="0"/>
              <a:buChar char="•"/>
            </a:pPr>
            <a:endParaRPr lang="en-AU" dirty="0"/>
          </a:p>
          <a:p>
            <a:pPr>
              <a:buFont typeface="Arial" panose="020B0604020202020204" pitchFamily="34" charset="0"/>
              <a:buChar char="•"/>
            </a:pPr>
            <a:endParaRPr lang="en-AU" dirty="0"/>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1727625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Scoring</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2675694"/>
            <a:ext cx="10058400" cy="3725106"/>
          </a:xfrm>
        </p:spPr>
        <p:txBody>
          <a:bodyPr>
            <a:normAutofit/>
          </a:bodyPr>
          <a:lstStyle/>
          <a:p>
            <a:pPr>
              <a:buFont typeface="Arial" panose="020B0604020202020204" pitchFamily="34" charset="0"/>
              <a:buChar char="•"/>
            </a:pPr>
            <a:r>
              <a:rPr lang="en-AU" dirty="0"/>
              <a:t> Give your Adjudicator’s Score Sheet to the Venue Coordinator at the end of the night.</a:t>
            </a:r>
          </a:p>
          <a:p>
            <a:pPr>
              <a:buFont typeface="Arial" panose="020B0604020202020204" pitchFamily="34" charset="0"/>
              <a:buChar char="•"/>
            </a:pPr>
            <a:r>
              <a:rPr lang="en-AU" dirty="0"/>
              <a:t> You don’t need to tell the scores (teams or individual) to debaters</a:t>
            </a:r>
          </a:p>
          <a:p>
            <a:pPr>
              <a:buFont typeface="Arial" panose="020B0604020202020204" pitchFamily="34" charset="0"/>
              <a:buChar char="•"/>
            </a:pPr>
            <a:r>
              <a:rPr lang="en-AU" dirty="0"/>
              <a:t> If you like, when delivering your adjudication (next slide), you can tell them that it was a close debate or even that it was awarded by one point.</a:t>
            </a:r>
          </a:p>
          <a:p>
            <a:pPr>
              <a:buFont typeface="Arial" panose="020B0604020202020204" pitchFamily="34" charset="0"/>
              <a:buChar char="•"/>
            </a:pPr>
            <a:r>
              <a:rPr lang="en-AU" dirty="0"/>
              <a:t> If asked for scores, you are empowered to say, “I don’t give out scores.”</a:t>
            </a:r>
          </a:p>
          <a:p>
            <a:pPr>
              <a:buFont typeface="Arial" panose="020B0604020202020204" pitchFamily="34" charset="0"/>
              <a:buChar char="•"/>
            </a:pPr>
            <a:r>
              <a:rPr lang="en-AU" dirty="0"/>
              <a:t> If you want to give scores, please explain that are used to compare speakers in that debate, not different debates. I.e. A high score in one debate doesn’t mean it was better than a debate that scored lower.</a:t>
            </a:r>
          </a:p>
          <a:p>
            <a:pPr>
              <a:buFont typeface="Arial" panose="020B0604020202020204" pitchFamily="34" charset="0"/>
              <a:buChar char="•"/>
            </a:pPr>
            <a:endParaRPr lang="en-AU" dirty="0"/>
          </a:p>
          <a:p>
            <a:pPr>
              <a:buFont typeface="Arial" panose="020B0604020202020204" pitchFamily="34" charset="0"/>
              <a:buChar char="•"/>
            </a:pPr>
            <a:endParaRPr lang="en-AU" dirty="0"/>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32499828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Delivering your adjudication</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66783" y="2290347"/>
            <a:ext cx="10058400" cy="3725106"/>
          </a:xfrm>
        </p:spPr>
        <p:txBody>
          <a:bodyPr>
            <a:normAutofit lnSpcReduction="10000"/>
          </a:bodyPr>
          <a:lstStyle/>
          <a:p>
            <a:pPr>
              <a:buFont typeface="Arial" panose="020B0604020202020204" pitchFamily="34" charset="0"/>
              <a:buChar char="•"/>
            </a:pPr>
            <a:r>
              <a:rPr lang="en-AU" dirty="0"/>
              <a:t> A couple of points of general feedback, especially if it applies to multiple debaters, can be given to the room. Then declare the winner and sit. The chairperson will then close the debate. </a:t>
            </a:r>
          </a:p>
          <a:p>
            <a:pPr>
              <a:buFont typeface="Arial" panose="020B0604020202020204" pitchFamily="34" charset="0"/>
              <a:buChar char="•"/>
            </a:pPr>
            <a:r>
              <a:rPr lang="en-AU" dirty="0"/>
              <a:t> Avoid give individual feedback or single speakers out in front of the whole room</a:t>
            </a:r>
          </a:p>
          <a:p>
            <a:pPr>
              <a:buFont typeface="Arial" panose="020B0604020202020204" pitchFamily="34" charset="0"/>
              <a:buChar char="•"/>
            </a:pPr>
            <a:r>
              <a:rPr lang="en-AU" dirty="0"/>
              <a:t> Give at least one (or more) positives to each speaker</a:t>
            </a:r>
          </a:p>
          <a:p>
            <a:pPr>
              <a:buFont typeface="Arial" panose="020B0604020202020204" pitchFamily="34" charset="0"/>
              <a:buChar char="•"/>
            </a:pPr>
            <a:r>
              <a:rPr lang="en-AU" dirty="0"/>
              <a:t> Keep reasons for winning general, not specific to one argument or one speaker</a:t>
            </a:r>
          </a:p>
          <a:p>
            <a:pPr>
              <a:buFont typeface="Arial" panose="020B0604020202020204" pitchFamily="34" charset="0"/>
              <a:buChar char="•"/>
            </a:pPr>
            <a:r>
              <a:rPr lang="en-AU" dirty="0"/>
              <a:t> Invite speakers to see you for individual feedback</a:t>
            </a:r>
          </a:p>
          <a:p>
            <a:pPr lvl="1">
              <a:buFont typeface="Arial" panose="020B0604020202020204" pitchFamily="34" charset="0"/>
              <a:buChar char="•"/>
            </a:pPr>
            <a:r>
              <a:rPr lang="en-AU" dirty="0"/>
              <a:t>If you need to go, that’s okay. Just let the teams know that you aren’t able to stay for feedback.</a:t>
            </a:r>
          </a:p>
          <a:p>
            <a:pPr>
              <a:buFont typeface="Arial" panose="020B0604020202020204" pitchFamily="34" charset="0"/>
              <a:buChar char="•"/>
            </a:pPr>
            <a:r>
              <a:rPr lang="en-AU" dirty="0"/>
              <a:t> Be mindful of coordinators and lock-up time! Short and sweet is best.</a:t>
            </a:r>
          </a:p>
          <a:p>
            <a:pPr>
              <a:buFont typeface="Arial" panose="020B0604020202020204" pitchFamily="34" charset="0"/>
              <a:buChar char="•"/>
            </a:pPr>
            <a:endParaRPr lang="en-AU" dirty="0"/>
          </a:p>
          <a:p>
            <a:pPr>
              <a:buFont typeface="Arial" panose="020B0604020202020204" pitchFamily="34" charset="0"/>
              <a:buChar char="•"/>
            </a:pPr>
            <a:endParaRPr lang="en-AU" dirty="0"/>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4101182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Questions?</a:t>
            </a:r>
            <a:endParaRPr lang="en-AU" b="1" dirty="0">
              <a:solidFill>
                <a:srgbClr val="FFFFFF"/>
              </a:solidFill>
              <a:latin typeface=""/>
            </a:endParaRP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41482821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r="26"/>
          <a:stretch/>
        </p:blipFill>
        <p:spPr>
          <a:xfrm>
            <a:off x="-3" y="-2"/>
            <a:ext cx="12188826" cy="6858000"/>
          </a:xfrm>
          <a:prstGeom prst="rect">
            <a:avLst/>
          </a:prstGeom>
        </p:spPr>
      </p:pic>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5597538" y="758952"/>
            <a:ext cx="5558141" cy="3566160"/>
          </a:xfrm>
        </p:spPr>
        <p:txBody>
          <a:bodyPr>
            <a:normAutofit/>
          </a:bodyPr>
          <a:lstStyle/>
          <a:p>
            <a:r>
              <a:rPr lang="en-US" sz="6600" b="1" dirty="0">
                <a:solidFill>
                  <a:schemeClr val="tx1"/>
                </a:solidFill>
                <a:latin typeface=""/>
              </a:rPr>
              <a:t>GOOD LUCK FOR 2025!</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5597538" y="4645152"/>
            <a:ext cx="5560912" cy="1143000"/>
          </a:xfrm>
        </p:spPr>
        <p:txBody>
          <a:bodyPr>
            <a:normAutofit/>
          </a:bodyPr>
          <a:lstStyle/>
          <a:p>
            <a:r>
              <a:rPr lang="en-US" b="1">
                <a:latin typeface=""/>
              </a:rPr>
              <a:t>For more information visit goldcoastdebating.org</a:t>
            </a:r>
          </a:p>
        </p:txBody>
      </p:sp>
      <p:pic>
        <p:nvPicPr>
          <p:cNvPr id="6" name="Graphic 5">
            <a:extLst>
              <a:ext uri="{FF2B5EF4-FFF2-40B4-BE49-F238E27FC236}">
                <a16:creationId xmlns:a16="http://schemas.microsoft.com/office/drawing/2014/main" id="{D54D327A-07B9-4CEB-93DA-D874AEACA6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1410" y="377172"/>
            <a:ext cx="232345" cy="232151"/>
          </a:xfrm>
          <a:prstGeom prst="rect">
            <a:avLst/>
          </a:prstGeom>
        </p:spPr>
      </p:pic>
      <p:pic>
        <p:nvPicPr>
          <p:cNvPr id="8" name="Picture 7" descr="Icon&#10;&#10;Description automatically generated">
            <a:extLst>
              <a:ext uri="{FF2B5EF4-FFF2-40B4-BE49-F238E27FC236}">
                <a16:creationId xmlns:a16="http://schemas.microsoft.com/office/drawing/2014/main" id="{1BC255F8-57C7-471B-AE90-E08CFA86B44D}"/>
              </a:ext>
            </a:extLst>
          </p:cNvPr>
          <p:cNvPicPr>
            <a:picLocks noChangeAspect="1"/>
          </p:cNvPicPr>
          <p:nvPr/>
        </p:nvPicPr>
        <p:blipFill>
          <a:blip r:embed="rId5"/>
          <a:stretch>
            <a:fillRect/>
          </a:stretch>
        </p:blipFill>
        <p:spPr>
          <a:xfrm>
            <a:off x="8315842" y="764144"/>
            <a:ext cx="237913" cy="237913"/>
          </a:xfrm>
          <a:prstGeom prst="rect">
            <a:avLst/>
          </a:prstGeom>
        </p:spPr>
      </p:pic>
      <p:sp>
        <p:nvSpPr>
          <p:cNvPr id="21" name="Subtitle 2">
            <a:extLst>
              <a:ext uri="{FF2B5EF4-FFF2-40B4-BE49-F238E27FC236}">
                <a16:creationId xmlns:a16="http://schemas.microsoft.com/office/drawing/2014/main" id="{F486E1F0-3EFE-4128-A7D3-A276F87C4684}"/>
              </a:ext>
            </a:extLst>
          </p:cNvPr>
          <p:cNvSpPr txBox="1">
            <a:spLocks/>
          </p:cNvSpPr>
          <p:nvPr/>
        </p:nvSpPr>
        <p:spPr>
          <a:xfrm>
            <a:off x="8603359" y="367278"/>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a:t>
            </a:r>
          </a:p>
        </p:txBody>
      </p:sp>
      <p:sp>
        <p:nvSpPr>
          <p:cNvPr id="22" name="Subtitle 2">
            <a:extLst>
              <a:ext uri="{FF2B5EF4-FFF2-40B4-BE49-F238E27FC236}">
                <a16:creationId xmlns:a16="http://schemas.microsoft.com/office/drawing/2014/main" id="{43F50ADE-2017-4011-9D30-55EA2E69EA82}"/>
              </a:ext>
            </a:extLst>
          </p:cNvPr>
          <p:cNvSpPr txBox="1">
            <a:spLocks/>
          </p:cNvSpPr>
          <p:nvPr/>
        </p:nvSpPr>
        <p:spPr>
          <a:xfrm>
            <a:off x="8603361" y="758653"/>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a:t>
            </a:r>
          </a:p>
        </p:txBody>
      </p:sp>
      <p:pic>
        <p:nvPicPr>
          <p:cNvPr id="1032" name="Picture 8" descr="Website Logo PNG, Web Site Logos Free Download - Free Transparent PNG Logos">
            <a:extLst>
              <a:ext uri="{FF2B5EF4-FFF2-40B4-BE49-F238E27FC236}">
                <a16:creationId xmlns:a16="http://schemas.microsoft.com/office/drawing/2014/main" id="{E7832887-511A-4F47-A587-80CD5969D43C}"/>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313031" y="1159003"/>
            <a:ext cx="257227" cy="25722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2">
            <a:extLst>
              <a:ext uri="{FF2B5EF4-FFF2-40B4-BE49-F238E27FC236}">
                <a16:creationId xmlns:a16="http://schemas.microsoft.com/office/drawing/2014/main" id="{B19986B5-51F8-487D-9FC3-559149059977}"/>
              </a:ext>
            </a:extLst>
          </p:cNvPr>
          <p:cNvSpPr txBox="1">
            <a:spLocks/>
          </p:cNvSpPr>
          <p:nvPr/>
        </p:nvSpPr>
        <p:spPr>
          <a:xfrm>
            <a:off x="8743769" y="1145909"/>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Goldcoastdebating.org</a:t>
            </a:r>
          </a:p>
        </p:txBody>
      </p:sp>
      <p:sp>
        <p:nvSpPr>
          <p:cNvPr id="16" name="Subtitle 2">
            <a:extLst>
              <a:ext uri="{FF2B5EF4-FFF2-40B4-BE49-F238E27FC236}">
                <a16:creationId xmlns:a16="http://schemas.microsoft.com/office/drawing/2014/main" id="{7624307D-6CF1-4768-B79D-790A96FE6C44}"/>
              </a:ext>
            </a:extLst>
          </p:cNvPr>
          <p:cNvSpPr txBox="1">
            <a:spLocks/>
          </p:cNvSpPr>
          <p:nvPr/>
        </p:nvSpPr>
        <p:spPr>
          <a:xfrm>
            <a:off x="1167224" y="1331634"/>
            <a:ext cx="3603606" cy="4031322"/>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endParaRPr lang="en-US">
              <a:solidFill>
                <a:schemeClr val="bg1"/>
              </a:solidFill>
            </a:endParaRPr>
          </a:p>
          <a:p>
            <a:pPr algn="ctr"/>
            <a:endParaRPr lang="en-US">
              <a:solidFill>
                <a:schemeClr val="bg1"/>
              </a:solidFill>
            </a:endParaRPr>
          </a:p>
          <a:p>
            <a:pPr algn="ctr"/>
            <a:r>
              <a:rPr lang="en-US">
                <a:solidFill>
                  <a:schemeClr val="bg1"/>
                </a:solidFill>
              </a:rPr>
              <a:t>If you are in year 11 or 12 – stay here for junior adjudication</a:t>
            </a:r>
          </a:p>
        </p:txBody>
      </p:sp>
    </p:spTree>
    <p:extLst>
      <p:ext uri="{BB962C8B-B14F-4D97-AF65-F5344CB8AC3E}">
        <p14:creationId xmlns:p14="http://schemas.microsoft.com/office/powerpoint/2010/main" val="230919975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89429761"/>
              </p:ext>
            </p:extLst>
          </p:nvPr>
        </p:nvGraphicFramePr>
        <p:xfrm>
          <a:off x="3621741" y="0"/>
          <a:ext cx="4858871" cy="6875343"/>
        </p:xfrm>
        <a:graphic>
          <a:graphicData uri="http://schemas.openxmlformats.org/presentationml/2006/ole">
            <mc:AlternateContent xmlns:mc="http://schemas.openxmlformats.org/markup-compatibility/2006">
              <mc:Choice xmlns:v="urn:schemas-microsoft-com:vml" Requires="v">
                <p:oleObj name="Acrobat Document" r:id="rId2" imgW="5667214" imgH="8019731" progId="Acrobat.Document.DC">
                  <p:embed/>
                </p:oleObj>
              </mc:Choice>
              <mc:Fallback>
                <p:oleObj name="Acrobat Document" r:id="rId2" imgW="5667214" imgH="8019731" progId="Acrobat.Document.DC">
                  <p:embed/>
                  <p:pic>
                    <p:nvPicPr>
                      <p:cNvPr id="4" name="Object 3"/>
                      <p:cNvPicPr/>
                      <p:nvPr/>
                    </p:nvPicPr>
                    <p:blipFill>
                      <a:blip r:embed="rId3"/>
                      <a:stretch>
                        <a:fillRect/>
                      </a:stretch>
                    </p:blipFill>
                    <p:spPr>
                      <a:xfrm>
                        <a:off x="3621741" y="0"/>
                        <a:ext cx="4858871" cy="6875343"/>
                      </a:xfrm>
                      <a:prstGeom prst="rect">
                        <a:avLst/>
                      </a:prstGeom>
                    </p:spPr>
                  </p:pic>
                </p:oleObj>
              </mc:Fallback>
            </mc:AlternateContent>
          </a:graphicData>
        </a:graphic>
      </p:graphicFrame>
    </p:spTree>
    <p:extLst>
      <p:ext uri="{BB962C8B-B14F-4D97-AF65-F5344CB8AC3E}">
        <p14:creationId xmlns:p14="http://schemas.microsoft.com/office/powerpoint/2010/main" val="2685461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207719068"/>
              </p:ext>
            </p:extLst>
          </p:nvPr>
        </p:nvGraphicFramePr>
        <p:xfrm>
          <a:off x="1129553" y="-17343"/>
          <a:ext cx="4858872" cy="6875343"/>
        </p:xfrm>
        <a:graphic>
          <a:graphicData uri="http://schemas.openxmlformats.org/presentationml/2006/ole">
            <mc:AlternateContent xmlns:mc="http://schemas.openxmlformats.org/markup-compatibility/2006">
              <mc:Choice xmlns:v="urn:schemas-microsoft-com:vml" Requires="v">
                <p:oleObj name="Acrobat Document" r:id="rId2" imgW="5667214" imgH="8019731" progId="Acrobat.Document.DC">
                  <p:embed/>
                </p:oleObj>
              </mc:Choice>
              <mc:Fallback>
                <p:oleObj name="Acrobat Document" r:id="rId2" imgW="5667214" imgH="8019731" progId="Acrobat.Document.DC">
                  <p:embed/>
                  <p:pic>
                    <p:nvPicPr>
                      <p:cNvPr id="5" name="Object 4"/>
                      <p:cNvPicPr/>
                      <p:nvPr/>
                    </p:nvPicPr>
                    <p:blipFill>
                      <a:blip r:embed="rId3"/>
                      <a:stretch>
                        <a:fillRect/>
                      </a:stretch>
                    </p:blipFill>
                    <p:spPr>
                      <a:xfrm>
                        <a:off x="1129553" y="-17343"/>
                        <a:ext cx="4858872" cy="687534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159665889"/>
              </p:ext>
            </p:extLst>
          </p:nvPr>
        </p:nvGraphicFramePr>
        <p:xfrm>
          <a:off x="7117977" y="0"/>
          <a:ext cx="9228230" cy="6875343"/>
        </p:xfrm>
        <a:graphic>
          <a:graphicData uri="http://schemas.openxmlformats.org/presentationml/2006/ole">
            <mc:AlternateContent xmlns:mc="http://schemas.openxmlformats.org/markup-compatibility/2006">
              <mc:Choice xmlns:v="urn:schemas-microsoft-com:vml" Requires="v">
                <p:oleObj name="Document" r:id="rId4" imgW="9371376" imgH="6981872" progId="Word.Document.12">
                  <p:embed/>
                </p:oleObj>
              </mc:Choice>
              <mc:Fallback>
                <p:oleObj name="Document" r:id="rId4" imgW="9371376" imgH="6981872" progId="Word.Document.12">
                  <p:embed/>
                  <p:pic>
                    <p:nvPicPr>
                      <p:cNvPr id="6" name="Object 5"/>
                      <p:cNvPicPr/>
                      <p:nvPr/>
                    </p:nvPicPr>
                    <p:blipFill>
                      <a:blip r:embed="rId5"/>
                      <a:stretch>
                        <a:fillRect/>
                      </a:stretch>
                    </p:blipFill>
                    <p:spPr>
                      <a:xfrm>
                        <a:off x="7117977" y="0"/>
                        <a:ext cx="9228230" cy="6875343"/>
                      </a:xfrm>
                      <a:prstGeom prst="rect">
                        <a:avLst/>
                      </a:prstGeom>
                    </p:spPr>
                  </p:pic>
                </p:oleObj>
              </mc:Fallback>
            </mc:AlternateContent>
          </a:graphicData>
        </a:graphic>
      </p:graphicFrame>
    </p:spTree>
    <p:extLst>
      <p:ext uri="{BB962C8B-B14F-4D97-AF65-F5344CB8AC3E}">
        <p14:creationId xmlns:p14="http://schemas.microsoft.com/office/powerpoint/2010/main" val="1439616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0" name="Rectangle 43">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dirty="0">
                <a:latin typeface="Raleway ExtraBold" pitchFamily="2" charset="0"/>
              </a:rPr>
              <a:t>Preparing the Room</a:t>
            </a:r>
            <a:endParaRPr lang="en-AU" b="1" dirty="0">
              <a:latin typeface="Raleway ExtraBold" pitchFamily="2" charset="0"/>
            </a:endParaRPr>
          </a:p>
        </p:txBody>
      </p:sp>
      <p:cxnSp>
        <p:nvCxnSpPr>
          <p:cNvPr id="51" name="Straight Connector 45">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108201"/>
            <a:ext cx="6875466" cy="4292598"/>
          </a:xfrm>
        </p:spPr>
        <p:txBody>
          <a:bodyPr>
            <a:normAutofit/>
          </a:bodyPr>
          <a:lstStyle/>
          <a:p>
            <a:pPr marL="0" indent="0">
              <a:lnSpc>
                <a:spcPct val="100000"/>
              </a:lnSpc>
              <a:buNone/>
            </a:pPr>
            <a:r>
              <a:rPr lang="en-US" sz="2000" b="1" dirty="0">
                <a:latin typeface="Raleway" pitchFamily="2" charset="0"/>
                <a:cs typeface="Times New Roman" panose="02020603050405020304" pitchFamily="18" charset="0"/>
              </a:rPr>
              <a:t>Documents</a:t>
            </a:r>
          </a:p>
          <a:p>
            <a:pPr lvl="1">
              <a:buFont typeface="Arial" panose="020B0604020202020204" pitchFamily="34" charset="0"/>
              <a:buChar char="•"/>
            </a:pPr>
            <a:r>
              <a:rPr lang="en-US" sz="1800" dirty="0">
                <a:latin typeface="Raleway" pitchFamily="2" charset="0"/>
                <a:cs typeface="Times New Roman" panose="02020603050405020304" pitchFamily="18" charset="0"/>
              </a:rPr>
              <a:t>These may be in the room already or may be provided to you by the venue coordinator (usually in a folder or plastic sleeve).</a:t>
            </a:r>
          </a:p>
          <a:p>
            <a:pPr lvl="2">
              <a:buFont typeface="Arial" panose="020B0604020202020204" pitchFamily="34" charset="0"/>
              <a:buChar char="•"/>
            </a:pPr>
            <a:r>
              <a:rPr lang="en-US" sz="1400" dirty="0">
                <a:latin typeface="Raleway" pitchFamily="2" charset="0"/>
                <a:cs typeface="Times New Roman" panose="02020603050405020304" pitchFamily="18" charset="0"/>
              </a:rPr>
              <a:t>Adjudicators Score Sheet, Chairperson’s Speech, Timekeeper’s Sheet</a:t>
            </a:r>
          </a:p>
          <a:p>
            <a:pPr marL="0" indent="0">
              <a:lnSpc>
                <a:spcPct val="100000"/>
              </a:lnSpc>
              <a:buNone/>
            </a:pPr>
            <a:r>
              <a:rPr lang="en-US" sz="2000" b="1" dirty="0">
                <a:latin typeface="Raleway" pitchFamily="2" charset="0"/>
                <a:cs typeface="Times New Roman" panose="02020603050405020304" pitchFamily="18" charset="0"/>
              </a:rPr>
              <a:t>Room Layout</a:t>
            </a:r>
          </a:p>
          <a:p>
            <a:pPr lvl="1">
              <a:buFont typeface="Arial" panose="020B0604020202020204" pitchFamily="34" charset="0"/>
              <a:buChar char="•"/>
            </a:pPr>
            <a:r>
              <a:rPr lang="en-US" sz="1800" dirty="0">
                <a:latin typeface="Raleway" pitchFamily="2" charset="0"/>
                <a:cs typeface="Times New Roman" panose="02020603050405020304" pitchFamily="18" charset="0"/>
              </a:rPr>
              <a:t>The students should have the topic of the debate written on the board (large enough for the audience to read).</a:t>
            </a:r>
          </a:p>
          <a:p>
            <a:pPr lvl="1">
              <a:buFont typeface="Arial" panose="020B0604020202020204" pitchFamily="34" charset="0"/>
              <a:buChar char="•"/>
            </a:pPr>
            <a:r>
              <a:rPr lang="en-US" sz="1800" dirty="0">
                <a:latin typeface="Raleway" pitchFamily="2" charset="0"/>
                <a:cs typeface="Times New Roman" panose="02020603050405020304" pitchFamily="18" charset="0"/>
              </a:rPr>
              <a:t>Student names and speaker numbers should also be written on the board for both teams.</a:t>
            </a:r>
          </a:p>
          <a:p>
            <a:pPr lvl="1">
              <a:buFont typeface="Arial" panose="020B0604020202020204" pitchFamily="34" charset="0"/>
              <a:buChar char="•"/>
            </a:pPr>
            <a:r>
              <a:rPr lang="en-US" sz="1800" dirty="0">
                <a:latin typeface="Raleway" pitchFamily="2" charset="0"/>
                <a:cs typeface="Times New Roman" panose="02020603050405020304" pitchFamily="18" charset="0"/>
              </a:rPr>
              <a:t>The room should be set out for a debate (see next slide).</a:t>
            </a:r>
            <a:endParaRPr lang="en-US" sz="2000" dirty="0">
              <a:latin typeface="Raleway" pitchFamily="2" charset="0"/>
              <a:cs typeface="Times New Roman" panose="02020603050405020304" pitchFamily="18" charset="0"/>
            </a:endParaRPr>
          </a:p>
        </p:txBody>
      </p:sp>
      <p:sp>
        <p:nvSpPr>
          <p:cNvPr id="52" name="Rectangle 47">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980" y="2108201"/>
            <a:ext cx="3846786" cy="3846786"/>
          </a:xfrm>
          <a:prstGeom prst="rect">
            <a:avLst/>
          </a:prstGeom>
        </p:spPr>
      </p:pic>
    </p:spTree>
    <p:extLst>
      <p:ext uri="{BB962C8B-B14F-4D97-AF65-F5344CB8AC3E}">
        <p14:creationId xmlns:p14="http://schemas.microsoft.com/office/powerpoint/2010/main" val="1238596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440606"/>
            <a:ext cx="10058400" cy="1450757"/>
          </a:xfrm>
          <a:solidFill>
            <a:srgbClr val="7030A0"/>
          </a:solidFill>
          <a:ln w="38100">
            <a:solidFill>
              <a:schemeClr val="tx1"/>
            </a:solidFill>
          </a:ln>
        </p:spPr>
        <p:txBody>
          <a:bodyPr anchor="ctr"/>
          <a:lstStyle/>
          <a:p>
            <a:pPr algn="ctr"/>
            <a:r>
              <a:rPr lang="en-US" dirty="0">
                <a:solidFill>
                  <a:schemeClr val="bg1"/>
                </a:solidFill>
              </a:rPr>
              <a:t>Room Layout</a:t>
            </a:r>
            <a:endParaRPr lang="en-AU" dirty="0">
              <a:solidFill>
                <a:schemeClr val="bg1"/>
              </a:solidFill>
            </a:endParaRPr>
          </a:p>
        </p:txBody>
      </p:sp>
      <p:sp>
        <p:nvSpPr>
          <p:cNvPr id="10" name="TextBox 9">
            <a:extLst>
              <a:ext uri="{FF2B5EF4-FFF2-40B4-BE49-F238E27FC236}">
                <a16:creationId xmlns:a16="http://schemas.microsoft.com/office/drawing/2014/main" id="{EDC15BB3-F0EA-47D3-9698-10A9AE0268E8}"/>
              </a:ext>
            </a:extLst>
          </p:cNvPr>
          <p:cNvSpPr txBox="1"/>
          <p:nvPr/>
        </p:nvSpPr>
        <p:spPr>
          <a:xfrm>
            <a:off x="2652749" y="3901788"/>
            <a:ext cx="6519111" cy="1754326"/>
          </a:xfrm>
          <a:prstGeom prst="rect">
            <a:avLst/>
          </a:prstGeom>
          <a:solidFill>
            <a:schemeClr val="accent6">
              <a:lumMod val="50000"/>
            </a:schemeClr>
          </a:solidFill>
          <a:ln>
            <a:solidFill>
              <a:schemeClr val="accent5">
                <a:lumMod val="75000"/>
              </a:schemeClr>
            </a:solidFill>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AU" sz="1800" b="0" i="0" u="none" strike="noStrike" kern="0" cap="none" spc="0" normalizeH="0" baseline="0" noProof="0" dirty="0">
                <a:ln>
                  <a:noFill/>
                </a:ln>
                <a:solidFill>
                  <a:schemeClr val="bg1"/>
                </a:solidFill>
                <a:effectLst/>
                <a:uLnTx/>
                <a:uFillTx/>
                <a:latin typeface="Calibri" panose="020F0502020204030204" pitchFamily="34" charset="0"/>
                <a:cs typeface="Arial" panose="020B0604020202020204" pitchFamily="34" charset="0"/>
              </a:rPr>
              <a:t>Audience</a:t>
            </a:r>
          </a:p>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chemeClr val="bg1"/>
              </a:solidFill>
              <a:effectLst/>
              <a:uLnTx/>
              <a:uFillTx/>
              <a:latin typeface="Calibri" panose="020F050202020403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chemeClr val="bg1"/>
              </a:solidFill>
              <a:effectLst/>
              <a:uLnTx/>
              <a:uFillTx/>
              <a:latin typeface="Calibri" panose="020F050202020403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chemeClr val="bg1"/>
              </a:solidFill>
              <a:effectLst/>
              <a:uLnTx/>
              <a:uFillTx/>
              <a:latin typeface="Calibri" panose="020F050202020403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chemeClr val="bg1"/>
              </a:solidFill>
              <a:effectLst/>
              <a:uLnTx/>
              <a:uFillTx/>
              <a:latin typeface="Calibri" panose="020F050202020403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chemeClr val="bg1"/>
              </a:solidFill>
              <a:effectLst/>
              <a:uLnTx/>
              <a:uFillTx/>
              <a:latin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AEEC35C-ED5B-4FB6-83F8-2CFF1B607C2E}"/>
              </a:ext>
            </a:extLst>
          </p:cNvPr>
          <p:cNvSpPr txBox="1"/>
          <p:nvPr/>
        </p:nvSpPr>
        <p:spPr>
          <a:xfrm rot="20395142">
            <a:off x="1444282" y="2769405"/>
            <a:ext cx="2640788" cy="923925"/>
          </a:xfrm>
          <a:prstGeom prst="rect">
            <a:avLst/>
          </a:prstGeom>
          <a:solidFill>
            <a:schemeClr val="tx2">
              <a:lumMod val="20000"/>
              <a:lumOff val="80000"/>
            </a:schemeClr>
          </a:solidFill>
          <a:ln>
            <a:solidFill>
              <a:schemeClr val="tx2">
                <a:lumMod val="20000"/>
                <a:lumOff val="80000"/>
              </a:schemeClr>
            </a:solidFill>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effectLst/>
              <a:uLnTx/>
              <a:uFillTx/>
              <a:latin typeface="Calibri" panose="020F0502020204030204" pitchFamily="34" charset="0"/>
              <a:cs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AU" sz="1800" b="0" i="0" u="none" strike="noStrike" kern="0" cap="none" spc="0" normalizeH="0" baseline="0" noProof="0" dirty="0">
                <a:ln>
                  <a:noFill/>
                </a:ln>
                <a:effectLst/>
                <a:uLnTx/>
                <a:uFillTx/>
                <a:latin typeface="Calibri" panose="020F0502020204030204" pitchFamily="34" charset="0"/>
                <a:cs typeface="Arial" panose="020B0604020202020204" pitchFamily="34" charset="0"/>
              </a:rPr>
              <a:t>Affirmative Team</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effectLst/>
              <a:uLnTx/>
              <a:uFillTx/>
              <a:latin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B770115-6BEB-4299-830C-46051A2184B4}"/>
              </a:ext>
            </a:extLst>
          </p:cNvPr>
          <p:cNvSpPr txBox="1"/>
          <p:nvPr/>
        </p:nvSpPr>
        <p:spPr>
          <a:xfrm rot="1021489">
            <a:off x="7950838" y="2793018"/>
            <a:ext cx="2584309" cy="923925"/>
          </a:xfrm>
          <a:prstGeom prst="rect">
            <a:avLst/>
          </a:prstGeom>
          <a:solidFill>
            <a:schemeClr val="tx2"/>
          </a:solidFill>
          <a:ln>
            <a:solidFill>
              <a:schemeClr val="accent5">
                <a:lumMod val="75000"/>
              </a:schemeClr>
            </a:solidFill>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chemeClr val="bg1"/>
              </a:solidFill>
              <a:effectLst/>
              <a:uLnTx/>
              <a:uFillTx/>
              <a:latin typeface="Calibri" panose="020F0502020204030204" pitchFamily="34" charset="0"/>
              <a:cs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AU" sz="1800" b="0" i="0" u="none" strike="noStrike" kern="0" cap="none" spc="0" normalizeH="0" baseline="0" noProof="0" dirty="0">
                <a:ln>
                  <a:noFill/>
                </a:ln>
                <a:solidFill>
                  <a:schemeClr val="bg1"/>
                </a:solidFill>
                <a:effectLst/>
                <a:uLnTx/>
                <a:uFillTx/>
                <a:latin typeface="Calibri" panose="020F0502020204030204" pitchFamily="34" charset="0"/>
                <a:cs typeface="Arial" panose="020B0604020202020204" pitchFamily="34" charset="0"/>
              </a:rPr>
              <a:t>Negative </a:t>
            </a:r>
            <a:r>
              <a:rPr kumimoji="0" lang="en-AU" sz="1800" b="0" i="0" u="none" strike="noStrike" kern="0" cap="none" spc="0" normalizeH="0" baseline="0" noProof="0" dirty="0">
                <a:ln>
                  <a:noFill/>
                </a:ln>
                <a:solidFill>
                  <a:schemeClr val="bg1"/>
                </a:solidFill>
                <a:effectLst/>
                <a:uLnTx/>
                <a:uFillTx/>
                <a:cs typeface="Arial" panose="020B0604020202020204" pitchFamily="34" charset="0"/>
              </a:rPr>
              <a:t>Team</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chemeClr val="bg1"/>
              </a:solidFill>
              <a:effectLst/>
              <a:uLnTx/>
              <a:uFillTx/>
              <a:latin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F2B9975-A8F4-4A83-A64A-8952E397BB24}"/>
              </a:ext>
            </a:extLst>
          </p:cNvPr>
          <p:cNvSpPr txBox="1"/>
          <p:nvPr/>
        </p:nvSpPr>
        <p:spPr>
          <a:xfrm>
            <a:off x="4569102" y="2586326"/>
            <a:ext cx="1305129" cy="369887"/>
          </a:xfrm>
          <a:prstGeom prst="rect">
            <a:avLst/>
          </a:prstGeom>
          <a:solidFill>
            <a:schemeClr val="tx2"/>
          </a:solidFill>
          <a:ln>
            <a:solidFill>
              <a:schemeClr val="accent5">
                <a:lumMod val="75000"/>
              </a:scheme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dirty="0">
                <a:ln>
                  <a:noFill/>
                </a:ln>
                <a:solidFill>
                  <a:schemeClr val="bg1"/>
                </a:solidFill>
                <a:effectLst/>
                <a:uLnTx/>
                <a:uFillTx/>
                <a:latin typeface="Calibri"/>
                <a:cs typeface="Arial" panose="020B0604020202020204" pitchFamily="34" charset="0"/>
              </a:rPr>
              <a:t>Timekeeper</a:t>
            </a:r>
          </a:p>
        </p:txBody>
      </p:sp>
      <p:sp>
        <p:nvSpPr>
          <p:cNvPr id="14" name="TextBox 13">
            <a:extLst>
              <a:ext uri="{FF2B5EF4-FFF2-40B4-BE49-F238E27FC236}">
                <a16:creationId xmlns:a16="http://schemas.microsoft.com/office/drawing/2014/main" id="{16E145DC-DAA2-401B-8EFF-15BE6BA3D85D}"/>
              </a:ext>
            </a:extLst>
          </p:cNvPr>
          <p:cNvSpPr txBox="1"/>
          <p:nvPr/>
        </p:nvSpPr>
        <p:spPr>
          <a:xfrm>
            <a:off x="5912305" y="2586326"/>
            <a:ext cx="1373820" cy="369887"/>
          </a:xfrm>
          <a:prstGeom prst="rect">
            <a:avLst/>
          </a:prstGeom>
          <a:solidFill>
            <a:schemeClr val="tx2">
              <a:lumMod val="20000"/>
              <a:lumOff val="80000"/>
            </a:schemeClr>
          </a:solidFill>
          <a:ln>
            <a:solidFill>
              <a:schemeClr val="tx2">
                <a:lumMod val="20000"/>
                <a:lumOff val="80000"/>
              </a:scheme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dirty="0">
                <a:ln>
                  <a:noFill/>
                </a:ln>
                <a:effectLst/>
                <a:uLnTx/>
                <a:uFillTx/>
                <a:latin typeface="Calibri"/>
                <a:cs typeface="Arial" panose="020B0604020202020204" pitchFamily="34" charset="0"/>
              </a:rPr>
              <a:t>Chairperson</a:t>
            </a:r>
          </a:p>
        </p:txBody>
      </p:sp>
      <p:sp>
        <p:nvSpPr>
          <p:cNvPr id="15" name="TextBox 14">
            <a:extLst>
              <a:ext uri="{FF2B5EF4-FFF2-40B4-BE49-F238E27FC236}">
                <a16:creationId xmlns:a16="http://schemas.microsoft.com/office/drawing/2014/main" id="{3EBF257B-2E6E-4D9E-95C5-72EC399288E6}"/>
              </a:ext>
            </a:extLst>
          </p:cNvPr>
          <p:cNvSpPr txBox="1"/>
          <p:nvPr/>
        </p:nvSpPr>
        <p:spPr>
          <a:xfrm>
            <a:off x="5225395" y="4965050"/>
            <a:ext cx="1373820" cy="36988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dirty="0">
                <a:ln>
                  <a:noFill/>
                </a:ln>
                <a:solidFill>
                  <a:schemeClr val="tx1"/>
                </a:solidFill>
                <a:effectLst/>
                <a:uLnTx/>
                <a:uFillTx/>
                <a:latin typeface="Calibri"/>
                <a:cs typeface="Arial" panose="020B0604020202020204" pitchFamily="34" charset="0"/>
              </a:rPr>
              <a:t>Adjudicator</a:t>
            </a:r>
          </a:p>
        </p:txBody>
      </p:sp>
    </p:spTree>
    <p:extLst>
      <p:ext uri="{BB962C8B-B14F-4D97-AF65-F5344CB8AC3E}">
        <p14:creationId xmlns:p14="http://schemas.microsoft.com/office/powerpoint/2010/main" val="3232442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0" name="Rectangle 43">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dirty="0">
                <a:latin typeface="Raleway ExtraBold" pitchFamily="2" charset="0"/>
              </a:rPr>
              <a:t>Ready Check</a:t>
            </a:r>
            <a:endParaRPr lang="en-AU" b="1" dirty="0">
              <a:latin typeface="Raleway ExtraBold" pitchFamily="2" charset="0"/>
            </a:endParaRPr>
          </a:p>
        </p:txBody>
      </p:sp>
      <p:cxnSp>
        <p:nvCxnSpPr>
          <p:cNvPr id="51" name="Straight Connector 45">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108201"/>
            <a:ext cx="7031726" cy="4292598"/>
          </a:xfrm>
        </p:spPr>
        <p:txBody>
          <a:bodyPr>
            <a:normAutofit/>
          </a:bodyPr>
          <a:lstStyle/>
          <a:p>
            <a:pPr marL="0" indent="0">
              <a:lnSpc>
                <a:spcPct val="100000"/>
              </a:lnSpc>
              <a:buNone/>
            </a:pPr>
            <a:r>
              <a:rPr lang="en-US" sz="2000" b="1" dirty="0">
                <a:latin typeface="Raleway" pitchFamily="2" charset="0"/>
                <a:cs typeface="Times New Roman" panose="02020603050405020304" pitchFamily="18" charset="0"/>
              </a:rPr>
              <a:t>Check</a:t>
            </a:r>
          </a:p>
          <a:p>
            <a:pPr lvl="1">
              <a:buFont typeface="Arial" panose="020B0604020202020204" pitchFamily="34" charset="0"/>
              <a:buChar char="•"/>
            </a:pPr>
            <a:r>
              <a:rPr lang="en-US" sz="1800" dirty="0">
                <a:latin typeface="Raleway" pitchFamily="2" charset="0"/>
                <a:cs typeface="Times New Roman" panose="02020603050405020304" pitchFamily="18" charset="0"/>
              </a:rPr>
              <a:t>That you have your scoring sheet and are ready to take notes.</a:t>
            </a:r>
          </a:p>
          <a:p>
            <a:pPr lvl="1">
              <a:buFont typeface="Arial" panose="020B0604020202020204" pitchFamily="34" charset="0"/>
              <a:buChar char="•"/>
            </a:pPr>
            <a:r>
              <a:rPr lang="en-US" sz="1800" dirty="0">
                <a:latin typeface="Raleway" pitchFamily="2" charset="0"/>
                <a:cs typeface="Times New Roman" panose="02020603050405020304" pitchFamily="18" charset="0"/>
              </a:rPr>
              <a:t>That the doors/windows are closed (noise from outside can distract).</a:t>
            </a:r>
          </a:p>
          <a:p>
            <a:pPr lvl="1">
              <a:buFont typeface="Arial" panose="020B0604020202020204" pitchFamily="34" charset="0"/>
              <a:buChar char="•"/>
            </a:pPr>
            <a:r>
              <a:rPr lang="en-US" sz="1800" dirty="0">
                <a:latin typeface="Raleway" pitchFamily="2" charset="0"/>
                <a:cs typeface="Times New Roman" panose="02020603050405020304" pitchFamily="18" charset="0"/>
              </a:rPr>
              <a:t>Check that both teams are ready.</a:t>
            </a:r>
          </a:p>
          <a:p>
            <a:pPr lvl="2">
              <a:buFont typeface="Arial" panose="020B0604020202020204" pitchFamily="34" charset="0"/>
              <a:buChar char="•"/>
            </a:pPr>
            <a:r>
              <a:rPr lang="en-US" sz="1400" dirty="0">
                <a:latin typeface="Raleway" pitchFamily="2" charset="0"/>
                <a:cs typeface="Times New Roman" panose="02020603050405020304" pitchFamily="18" charset="0"/>
              </a:rPr>
              <a:t>If a team is not ready at 6:00pm, use your judgement.</a:t>
            </a:r>
          </a:p>
          <a:p>
            <a:pPr lvl="3">
              <a:buFont typeface="Arial" panose="020B0604020202020204" pitchFamily="34" charset="0"/>
              <a:buChar char="•"/>
            </a:pPr>
            <a:r>
              <a:rPr lang="en-US" sz="1400" dirty="0">
                <a:latin typeface="Raleway" pitchFamily="2" charset="0"/>
                <a:cs typeface="Times New Roman" panose="02020603050405020304" pitchFamily="18" charset="0"/>
              </a:rPr>
              <a:t>E.g. If they are waiting for a team member to come back from the bathroom, show compassion. If they just want more time to scribble notes, start the debate anyway.</a:t>
            </a:r>
          </a:p>
          <a:p>
            <a:pPr lvl="1">
              <a:buFont typeface="Arial" panose="020B0604020202020204" pitchFamily="34" charset="0"/>
              <a:buChar char="•"/>
            </a:pPr>
            <a:r>
              <a:rPr lang="en-US" sz="1800" dirty="0">
                <a:latin typeface="Raleway" pitchFamily="2" charset="0"/>
                <a:cs typeface="Times New Roman" panose="02020603050405020304" pitchFamily="18" charset="0"/>
              </a:rPr>
              <a:t>You can remind the Chairperson to introduce the next speaker after you give them the signal.</a:t>
            </a:r>
          </a:p>
          <a:p>
            <a:pPr lvl="1">
              <a:buFont typeface="Arial" panose="020B0604020202020204" pitchFamily="34" charset="0"/>
              <a:buChar char="•"/>
            </a:pPr>
            <a:r>
              <a:rPr lang="en-US" sz="1800" dirty="0">
                <a:latin typeface="Raleway" pitchFamily="2" charset="0"/>
                <a:cs typeface="Times New Roman" panose="02020603050405020304" pitchFamily="18" charset="0"/>
              </a:rPr>
              <a:t>Tell the Chairperson to begin the debate (quite often a nod to them is enough, they are often eagerly waiting).</a:t>
            </a:r>
            <a:endParaRPr lang="en-US" sz="2000" dirty="0">
              <a:latin typeface="Raleway" pitchFamily="2" charset="0"/>
              <a:cs typeface="Times New Roman" panose="02020603050405020304" pitchFamily="18" charset="0"/>
            </a:endParaRPr>
          </a:p>
        </p:txBody>
      </p:sp>
      <p:pic>
        <p:nvPicPr>
          <p:cNvPr id="6" name="Graphic 5" descr="Stopwatch with solid fill">
            <a:extLst>
              <a:ext uri="{FF2B5EF4-FFF2-40B4-BE49-F238E27FC236}">
                <a16:creationId xmlns:a16="http://schemas.microsoft.com/office/drawing/2014/main" id="{2E2A2893-6A9B-2240-9D16-B01065CE22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9006" y="2416624"/>
            <a:ext cx="3144043" cy="3144043"/>
          </a:xfrm>
          <a:prstGeom prst="rect">
            <a:avLst/>
          </a:prstGeom>
        </p:spPr>
      </p:pic>
      <p:sp>
        <p:nvSpPr>
          <p:cNvPr id="52" name="Rectangle 47">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2222302861"/>
      </p:ext>
    </p:extLst>
  </p:cSld>
  <p:clrMapOvr>
    <a:masterClrMapping/>
  </p:clrMapOvr>
</p:sld>
</file>

<file path=ppt/theme/theme1.xml><?xml version="1.0" encoding="utf-8"?>
<a:theme xmlns:a="http://schemas.openxmlformats.org/drawingml/2006/main" name="1_RetrospectVTI">
  <a:themeElements>
    <a:clrScheme name="Custom 8">
      <a:dk1>
        <a:srgbClr val="000000"/>
      </a:dk1>
      <a:lt1>
        <a:srgbClr val="FFFFFF"/>
      </a:lt1>
      <a:dk2>
        <a:srgbClr val="39302A"/>
      </a:dk2>
      <a:lt2>
        <a:srgbClr val="E5DEDB"/>
      </a:lt2>
      <a:accent1>
        <a:srgbClr val="702FA0"/>
      </a:accent1>
      <a:accent2>
        <a:srgbClr val="702F9F"/>
      </a:accent2>
      <a:accent3>
        <a:srgbClr val="702F9F"/>
      </a:accent3>
      <a:accent4>
        <a:srgbClr val="6F30A0"/>
      </a:accent4>
      <a:accent5>
        <a:srgbClr val="6F309F"/>
      </a:accent5>
      <a:accent6>
        <a:srgbClr val="6F2F9F"/>
      </a:accent6>
      <a:hlink>
        <a:srgbClr val="6F309F"/>
      </a:hlink>
      <a:folHlink>
        <a:srgbClr val="6F309F"/>
      </a:folHlink>
    </a:clrScheme>
    <a:fontScheme name="Custom 1">
      <a:majorFont>
        <a:latin typeface="Raleway ExtraBold"/>
        <a:ea typeface=""/>
        <a:cs typeface=""/>
      </a:majorFont>
      <a:minorFont>
        <a:latin typeface="Raleway"/>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3EEFF0-FB57-4CB4-8BFC-DF397689E2ED}">
  <ds:schemaRefs>
    <ds:schemaRef ds:uri="16c05727-aa75-4e4a-9b5f-8a80a1165891"/>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3.xml><?xml version="1.0" encoding="utf-8"?>
<ds:datastoreItem xmlns:ds="http://schemas.openxmlformats.org/officeDocument/2006/customXml" ds:itemID="{93932EF5-314F-409E-8020-FEE5FA0795B9}">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258</TotalTime>
  <Words>3117</Words>
  <Application>Microsoft Office PowerPoint</Application>
  <PresentationFormat>Widescreen</PresentationFormat>
  <Paragraphs>323</Paragraphs>
  <Slides>46</Slides>
  <Notes>37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46</vt:i4>
      </vt:variant>
    </vt:vector>
  </HeadingPairs>
  <TitlesOfParts>
    <vt:vector size="57" baseType="lpstr">
      <vt:lpstr>Arial</vt:lpstr>
      <vt:lpstr>Calibri</vt:lpstr>
      <vt:lpstr>Franklin Gothic Book</vt:lpstr>
      <vt:lpstr>Raleway</vt:lpstr>
      <vt:lpstr>Raleway ExtraBold</vt:lpstr>
      <vt:lpstr>Source Sans Pro</vt:lpstr>
      <vt:lpstr>Times New Roman</vt:lpstr>
      <vt:lpstr>Wingdings</vt:lpstr>
      <vt:lpstr>1_RetrospectVTI</vt:lpstr>
      <vt:lpstr>Acrobat Document</vt:lpstr>
      <vt:lpstr>Document</vt:lpstr>
      <vt:lpstr>Junior Adjudication</vt:lpstr>
      <vt:lpstr>PowerPoint Presentation</vt:lpstr>
      <vt:lpstr>Debate Night</vt:lpstr>
      <vt:lpstr>Preparing the Room</vt:lpstr>
      <vt:lpstr>PowerPoint Presentation</vt:lpstr>
      <vt:lpstr>PowerPoint Presentation</vt:lpstr>
      <vt:lpstr>Preparing the Room</vt:lpstr>
      <vt:lpstr>Room Layout</vt:lpstr>
      <vt:lpstr>Ready Check</vt:lpstr>
      <vt:lpstr>What to Write Down</vt:lpstr>
      <vt:lpstr>PowerPoint Presentation</vt:lpstr>
      <vt:lpstr>PowerPoint Presentation</vt:lpstr>
      <vt:lpstr>How are debates judged?</vt:lpstr>
      <vt:lpstr>The Criteria</vt:lpstr>
      <vt:lpstr>Is it effective? Did it work for them?</vt:lpstr>
      <vt:lpstr>METHOD</vt:lpstr>
      <vt:lpstr>Method – Greetings</vt:lpstr>
      <vt:lpstr>Method – Approach to different topics</vt:lpstr>
      <vt:lpstr>Method - Definitions</vt:lpstr>
      <vt:lpstr>Method - Definitions</vt:lpstr>
      <vt:lpstr>Definitions Note</vt:lpstr>
      <vt:lpstr>Method - Signposting</vt:lpstr>
      <vt:lpstr>Method - To split or not to split?</vt:lpstr>
      <vt:lpstr>Method - To split or not to split?</vt:lpstr>
      <vt:lpstr>Method - Case Line</vt:lpstr>
      <vt:lpstr>Affirmative Caseline</vt:lpstr>
      <vt:lpstr>Negative Caseline</vt:lpstr>
      <vt:lpstr>Models and Counter-Models</vt:lpstr>
      <vt:lpstr>Timing of Debates</vt:lpstr>
      <vt:lpstr>MANNER</vt:lpstr>
      <vt:lpstr>Manner</vt:lpstr>
      <vt:lpstr>Manner - Speaking Style</vt:lpstr>
      <vt:lpstr>Manner</vt:lpstr>
      <vt:lpstr>Manner</vt:lpstr>
      <vt:lpstr>Manner</vt:lpstr>
      <vt:lpstr>Manner - Palm Cards?</vt:lpstr>
      <vt:lpstr>MATTER</vt:lpstr>
      <vt:lpstr>Matter</vt:lpstr>
      <vt:lpstr>Matter</vt:lpstr>
      <vt:lpstr>Matter - Rebuttal</vt:lpstr>
      <vt:lpstr>Scoring</vt:lpstr>
      <vt:lpstr>No Draws</vt:lpstr>
      <vt:lpstr>Scoring</vt:lpstr>
      <vt:lpstr>Delivering your adjudication</vt:lpstr>
      <vt:lpstr>Questions?</vt:lpstr>
      <vt:lpstr>GOOD LUCK FOR 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Debating Course</dc:title>
  <dc:creator>Montana Macfarlane</dc:creator>
  <cp:lastModifiedBy>Paris Faint</cp:lastModifiedBy>
  <cp:revision>79</cp:revision>
  <dcterms:created xsi:type="dcterms:W3CDTF">2021-02-08T03:56:57Z</dcterms:created>
  <dcterms:modified xsi:type="dcterms:W3CDTF">2025-03-12T03:51:13Z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