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</p:sldMasterIdLst>
  <p:notesMasterIdLst>
    <p:notesMasterId r:id="rId27"/>
  </p:notesMasterIdLst>
  <p:sldIdLst>
    <p:sldId id="347" r:id="rId6"/>
    <p:sldId id="353" r:id="rId7"/>
    <p:sldId id="301" r:id="rId8"/>
    <p:sldId id="332" r:id="rId9"/>
    <p:sldId id="305" r:id="rId10"/>
    <p:sldId id="333" r:id="rId11"/>
    <p:sldId id="295" r:id="rId12"/>
    <p:sldId id="362" r:id="rId13"/>
    <p:sldId id="297" r:id="rId14"/>
    <p:sldId id="296" r:id="rId15"/>
    <p:sldId id="334" r:id="rId16"/>
    <p:sldId id="352" r:id="rId17"/>
    <p:sldId id="349" r:id="rId18"/>
    <p:sldId id="335" r:id="rId19"/>
    <p:sldId id="336" r:id="rId20"/>
    <p:sldId id="337" r:id="rId21"/>
    <p:sldId id="339" r:id="rId22"/>
    <p:sldId id="340" r:id="rId23"/>
    <p:sldId id="341" r:id="rId24"/>
    <p:sldId id="355" r:id="rId25"/>
    <p:sldId id="34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2034A-B15F-8F4F-8936-02505078EDD3}" v="515" dt="2022-03-11T15:15:57.940"/>
    <p1510:client id="{6673EAA0-D001-E4E3-38F0-333DB3BD3CEA}" v="166" dt="2022-03-11T11:56:21.592"/>
    <p1510:client id="{AFF1D45C-8994-41AC-96F3-7EFAA77C9B4C}" v="69" dt="2022-03-12T03:06:31.766"/>
    <p1510:client id="{D323BDDE-24F3-36E5-3573-956132657073}" v="1" dt="2022-03-12T02:26:58.681"/>
    <p1510:client id="{FAB4232B-613B-83D8-816B-C3C245708FC5}" v="126" dt="2022-03-11T13:23:19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B10BB-308D-477B-8A7F-27781971D5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01055D-E33A-4022-BE4F-3C38C3A9EA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At the senior level, students should also be gathering their information from a range of unbiased sources and presenting well-rounded perspectives on current affairs. </a:t>
          </a:r>
        </a:p>
      </dgm:t>
    </dgm:pt>
    <dgm:pt modelId="{7E7499FD-622A-466B-B0C2-1FF9169D5664}" type="parTrans" cxnId="{C89E8E02-37F2-4D00-A806-B1EB09B69539}">
      <dgm:prSet/>
      <dgm:spPr/>
      <dgm:t>
        <a:bodyPr/>
        <a:lstStyle/>
        <a:p>
          <a:endParaRPr lang="en-US">
            <a:latin typeface=""/>
          </a:endParaRPr>
        </a:p>
      </dgm:t>
    </dgm:pt>
    <dgm:pt modelId="{5BC8A7E7-7108-43A8-932F-22447FE8925B}" type="sibTrans" cxnId="{C89E8E02-37F2-4D00-A806-B1EB09B69539}">
      <dgm:prSet/>
      <dgm:spPr/>
      <dgm:t>
        <a:bodyPr/>
        <a:lstStyle/>
        <a:p>
          <a:endParaRPr lang="en-US">
            <a:latin typeface=""/>
          </a:endParaRPr>
        </a:p>
      </dgm:t>
    </dgm:pt>
    <dgm:pt modelId="{1393506A-E24B-7541-BE9C-B8D6E457CC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Critical, higher-order thinking should be starting to come to the fore in the higher divisions. </a:t>
          </a:r>
        </a:p>
      </dgm:t>
    </dgm:pt>
    <dgm:pt modelId="{588504DE-9B5A-D74A-BD2A-6B7B466E8125}" type="parTrans" cxnId="{EFE82CA1-22B3-264D-A7B3-A8CBAF99254A}">
      <dgm:prSet/>
      <dgm:spPr/>
      <dgm:t>
        <a:bodyPr/>
        <a:lstStyle/>
        <a:p>
          <a:endParaRPr lang="en-GB">
            <a:latin typeface=""/>
          </a:endParaRPr>
        </a:p>
      </dgm:t>
    </dgm:pt>
    <dgm:pt modelId="{D687140C-22BF-3244-BAAA-E93B4AE243EE}" type="sibTrans" cxnId="{EFE82CA1-22B3-264D-A7B3-A8CBAF99254A}">
      <dgm:prSet/>
      <dgm:spPr/>
      <dgm:t>
        <a:bodyPr/>
        <a:lstStyle/>
        <a:p>
          <a:endParaRPr lang="en-GB">
            <a:latin typeface=""/>
          </a:endParaRPr>
        </a:p>
      </dgm:t>
    </dgm:pt>
    <dgm:pt modelId="{FBE9C0A1-82EC-43EA-95AF-81CDE53D9151}" type="pres">
      <dgm:prSet presAssocID="{7D7B10BB-308D-477B-8A7F-27781971D520}" presName="root" presStyleCnt="0">
        <dgm:presLayoutVars>
          <dgm:dir/>
          <dgm:resizeHandles val="exact"/>
        </dgm:presLayoutVars>
      </dgm:prSet>
      <dgm:spPr/>
    </dgm:pt>
    <dgm:pt modelId="{87347A94-603C-4C25-BB98-5A88DDE0B690}" type="pres">
      <dgm:prSet presAssocID="{1501055D-E33A-4022-BE4F-3C38C3A9EAB3}" presName="compNode" presStyleCnt="0"/>
      <dgm:spPr/>
    </dgm:pt>
    <dgm:pt modelId="{C4D9FAB5-DD72-4952-8276-1A03280170A0}" type="pres">
      <dgm:prSet presAssocID="{1501055D-E33A-4022-BE4F-3C38C3A9EAB3}" presName="bgRect" presStyleLbl="bgShp" presStyleIdx="0" presStyleCnt="2"/>
      <dgm:spPr/>
    </dgm:pt>
    <dgm:pt modelId="{9E7F7D1F-95AA-4AD0-A53D-B59515662FF3}" type="pres">
      <dgm:prSet presAssocID="{1501055D-E33A-4022-BE4F-3C38C3A9EAB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8B6112C-657F-47A2-AD0B-4E626C065085}" type="pres">
      <dgm:prSet presAssocID="{1501055D-E33A-4022-BE4F-3C38C3A9EAB3}" presName="spaceRect" presStyleCnt="0"/>
      <dgm:spPr/>
    </dgm:pt>
    <dgm:pt modelId="{12274936-2748-4F47-BB74-E3FBE8CC1087}" type="pres">
      <dgm:prSet presAssocID="{1501055D-E33A-4022-BE4F-3C38C3A9EAB3}" presName="parTx" presStyleLbl="revTx" presStyleIdx="0" presStyleCnt="2">
        <dgm:presLayoutVars>
          <dgm:chMax val="0"/>
          <dgm:chPref val="0"/>
        </dgm:presLayoutVars>
      </dgm:prSet>
      <dgm:spPr/>
    </dgm:pt>
    <dgm:pt modelId="{C9BA0CAA-EB61-46F3-B9FA-DA90EF670E69}" type="pres">
      <dgm:prSet presAssocID="{5BC8A7E7-7108-43A8-932F-22447FE8925B}" presName="sibTrans" presStyleCnt="0"/>
      <dgm:spPr/>
    </dgm:pt>
    <dgm:pt modelId="{D4BA73B7-8FA2-4CA0-8E68-8D9E91A1371A}" type="pres">
      <dgm:prSet presAssocID="{1393506A-E24B-7541-BE9C-B8D6E457CC45}" presName="compNode" presStyleCnt="0"/>
      <dgm:spPr/>
    </dgm:pt>
    <dgm:pt modelId="{7451717E-B64C-4475-86C8-7F798ACAAE80}" type="pres">
      <dgm:prSet presAssocID="{1393506A-E24B-7541-BE9C-B8D6E457CC45}" presName="bgRect" presStyleLbl="bgShp" presStyleIdx="1" presStyleCnt="2"/>
      <dgm:spPr/>
    </dgm:pt>
    <dgm:pt modelId="{904E9AAD-4347-4850-98D9-EECCB54D32B1}" type="pres">
      <dgm:prSet presAssocID="{1393506A-E24B-7541-BE9C-B8D6E457CC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B98B8B27-3945-4511-B82A-5D39E285D668}" type="pres">
      <dgm:prSet presAssocID="{1393506A-E24B-7541-BE9C-B8D6E457CC45}" presName="spaceRect" presStyleCnt="0"/>
      <dgm:spPr/>
    </dgm:pt>
    <dgm:pt modelId="{335A3F28-8085-4B82-80A5-8CFAAA8C028B}" type="pres">
      <dgm:prSet presAssocID="{1393506A-E24B-7541-BE9C-B8D6E457CC4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89E8E02-37F2-4D00-A806-B1EB09B69539}" srcId="{7D7B10BB-308D-477B-8A7F-27781971D520}" destId="{1501055D-E33A-4022-BE4F-3C38C3A9EAB3}" srcOrd="0" destOrd="0" parTransId="{7E7499FD-622A-466B-B0C2-1FF9169D5664}" sibTransId="{5BC8A7E7-7108-43A8-932F-22447FE8925B}"/>
    <dgm:cxn modelId="{EFE82CA1-22B3-264D-A7B3-A8CBAF99254A}" srcId="{7D7B10BB-308D-477B-8A7F-27781971D520}" destId="{1393506A-E24B-7541-BE9C-B8D6E457CC45}" srcOrd="1" destOrd="0" parTransId="{588504DE-9B5A-D74A-BD2A-6B7B466E8125}" sibTransId="{D687140C-22BF-3244-BAAA-E93B4AE243EE}"/>
    <dgm:cxn modelId="{5A4DBAA9-0CFA-1549-9EF0-1DFDEDCBB460}" type="presOf" srcId="{7D7B10BB-308D-477B-8A7F-27781971D520}" destId="{FBE9C0A1-82EC-43EA-95AF-81CDE53D9151}" srcOrd="0" destOrd="0" presId="urn:microsoft.com/office/officeart/2018/2/layout/IconVerticalSolidList"/>
    <dgm:cxn modelId="{AA3A51B8-8E43-A048-A269-0D5540F57D7C}" type="presOf" srcId="{1393506A-E24B-7541-BE9C-B8D6E457CC45}" destId="{335A3F28-8085-4B82-80A5-8CFAAA8C028B}" srcOrd="0" destOrd="0" presId="urn:microsoft.com/office/officeart/2018/2/layout/IconVerticalSolidList"/>
    <dgm:cxn modelId="{6DD0A3E4-2FB9-7642-B899-F39351FEB0E1}" type="presOf" srcId="{1501055D-E33A-4022-BE4F-3C38C3A9EAB3}" destId="{12274936-2748-4F47-BB74-E3FBE8CC1087}" srcOrd="0" destOrd="0" presId="urn:microsoft.com/office/officeart/2018/2/layout/IconVerticalSolidList"/>
    <dgm:cxn modelId="{D886DCA1-2A90-2340-85DF-4956EACD3A12}" type="presParOf" srcId="{FBE9C0A1-82EC-43EA-95AF-81CDE53D9151}" destId="{87347A94-603C-4C25-BB98-5A88DDE0B690}" srcOrd="0" destOrd="0" presId="urn:microsoft.com/office/officeart/2018/2/layout/IconVerticalSolidList"/>
    <dgm:cxn modelId="{65537CF7-6750-8D4C-B8D8-AD0EE703C0B9}" type="presParOf" srcId="{87347A94-603C-4C25-BB98-5A88DDE0B690}" destId="{C4D9FAB5-DD72-4952-8276-1A03280170A0}" srcOrd="0" destOrd="0" presId="urn:microsoft.com/office/officeart/2018/2/layout/IconVerticalSolidList"/>
    <dgm:cxn modelId="{5B84344F-B07F-F842-A2F6-7178EDC59B5B}" type="presParOf" srcId="{87347A94-603C-4C25-BB98-5A88DDE0B690}" destId="{9E7F7D1F-95AA-4AD0-A53D-B59515662FF3}" srcOrd="1" destOrd="0" presId="urn:microsoft.com/office/officeart/2018/2/layout/IconVerticalSolidList"/>
    <dgm:cxn modelId="{20AFA96C-BD78-FC40-A505-6A170927ADAA}" type="presParOf" srcId="{87347A94-603C-4C25-BB98-5A88DDE0B690}" destId="{78B6112C-657F-47A2-AD0B-4E626C065085}" srcOrd="2" destOrd="0" presId="urn:microsoft.com/office/officeart/2018/2/layout/IconVerticalSolidList"/>
    <dgm:cxn modelId="{1D2C3F00-AD1B-154B-A0BA-F678E3DD6EC5}" type="presParOf" srcId="{87347A94-603C-4C25-BB98-5A88DDE0B690}" destId="{12274936-2748-4F47-BB74-E3FBE8CC1087}" srcOrd="3" destOrd="0" presId="urn:microsoft.com/office/officeart/2018/2/layout/IconVerticalSolidList"/>
    <dgm:cxn modelId="{214B070C-E3A2-A94C-A1EB-B20967F446A8}" type="presParOf" srcId="{FBE9C0A1-82EC-43EA-95AF-81CDE53D9151}" destId="{C9BA0CAA-EB61-46F3-B9FA-DA90EF670E69}" srcOrd="1" destOrd="0" presId="urn:microsoft.com/office/officeart/2018/2/layout/IconVerticalSolidList"/>
    <dgm:cxn modelId="{D45521B5-B4D2-7C49-8F94-9C021EBB36FD}" type="presParOf" srcId="{FBE9C0A1-82EC-43EA-95AF-81CDE53D9151}" destId="{D4BA73B7-8FA2-4CA0-8E68-8D9E91A1371A}" srcOrd="2" destOrd="0" presId="urn:microsoft.com/office/officeart/2018/2/layout/IconVerticalSolidList"/>
    <dgm:cxn modelId="{1D203675-2DAF-9E4D-8E54-D5ABB4C17ED3}" type="presParOf" srcId="{D4BA73B7-8FA2-4CA0-8E68-8D9E91A1371A}" destId="{7451717E-B64C-4475-86C8-7F798ACAAE80}" srcOrd="0" destOrd="0" presId="urn:microsoft.com/office/officeart/2018/2/layout/IconVerticalSolidList"/>
    <dgm:cxn modelId="{9B626C63-7C64-444A-A2A3-FA209CC30AEA}" type="presParOf" srcId="{D4BA73B7-8FA2-4CA0-8E68-8D9E91A1371A}" destId="{904E9AAD-4347-4850-98D9-EECCB54D32B1}" srcOrd="1" destOrd="0" presId="urn:microsoft.com/office/officeart/2018/2/layout/IconVerticalSolidList"/>
    <dgm:cxn modelId="{47282C91-3424-4148-A951-EDDA7E447879}" type="presParOf" srcId="{D4BA73B7-8FA2-4CA0-8E68-8D9E91A1371A}" destId="{B98B8B27-3945-4511-B82A-5D39E285D668}" srcOrd="2" destOrd="0" presId="urn:microsoft.com/office/officeart/2018/2/layout/IconVerticalSolidList"/>
    <dgm:cxn modelId="{F1346D7B-AFCD-E548-B534-C643B9DE08FF}" type="presParOf" srcId="{D4BA73B7-8FA2-4CA0-8E68-8D9E91A1371A}" destId="{335A3F28-8085-4B82-80A5-8CFAAA8C02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1A001-4397-47A2-8810-815EA5896EF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3269A3-4D1A-4D9F-85C9-A323884D44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By Intermediate A, teams are expected to have a grasp on manner and method. </a:t>
          </a:r>
        </a:p>
      </dgm:t>
    </dgm:pt>
    <dgm:pt modelId="{F6DD28DC-E7E9-4727-AB36-7D6A4E7DEF18}" type="parTrans" cxnId="{EB1C7FAD-3CAF-48D1-B3A9-1025446BFF0B}">
      <dgm:prSet/>
      <dgm:spPr/>
      <dgm:t>
        <a:bodyPr/>
        <a:lstStyle/>
        <a:p>
          <a:endParaRPr lang="en-US">
            <a:latin typeface=""/>
          </a:endParaRPr>
        </a:p>
      </dgm:t>
    </dgm:pt>
    <dgm:pt modelId="{C86FD545-DB53-46D1-9FB0-80C5F2CC68A9}" type="sibTrans" cxnId="{EB1C7FAD-3CAF-48D1-B3A9-1025446BFF0B}">
      <dgm:prSet/>
      <dgm:spPr/>
      <dgm:t>
        <a:bodyPr/>
        <a:lstStyle/>
        <a:p>
          <a:endParaRPr lang="en-US">
            <a:latin typeface=""/>
          </a:endParaRPr>
        </a:p>
      </dgm:t>
    </dgm:pt>
    <dgm:pt modelId="{08C6B62E-F509-4FB4-98C6-2BB08690E3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That doesn't mean that these criteria are no longer relevant, but simply that as much focus as possible should be on the arguments. </a:t>
          </a:r>
        </a:p>
      </dgm:t>
    </dgm:pt>
    <dgm:pt modelId="{578CB04F-C787-4BCA-91B0-BA73F01D7545}" type="sibTrans" cxnId="{52563A85-BBEF-49A0-8DEB-4523BDD9991A}">
      <dgm:prSet/>
      <dgm:spPr/>
      <dgm:t>
        <a:bodyPr/>
        <a:lstStyle/>
        <a:p>
          <a:endParaRPr lang="en-US">
            <a:latin typeface=""/>
          </a:endParaRPr>
        </a:p>
      </dgm:t>
    </dgm:pt>
    <dgm:pt modelId="{0FCCC50B-8D23-41E7-B4A6-A42457890AC0}" type="parTrans" cxnId="{52563A85-BBEF-49A0-8DEB-4523BDD9991A}">
      <dgm:prSet/>
      <dgm:spPr/>
      <dgm:t>
        <a:bodyPr/>
        <a:lstStyle/>
        <a:p>
          <a:endParaRPr lang="en-US">
            <a:latin typeface=""/>
          </a:endParaRPr>
        </a:p>
      </dgm:t>
    </dgm:pt>
    <dgm:pt modelId="{C977C5DA-2C8F-A04E-ADCC-ECD3BD6062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Timing and manner become less important than who won the debate itself.    </a:t>
          </a:r>
        </a:p>
      </dgm:t>
    </dgm:pt>
    <dgm:pt modelId="{069BCE51-CCA2-B349-8C8A-B7B64761052F}" type="sibTrans" cxnId="{6F89B905-8E0F-614E-997C-0B38A07B1D1E}">
      <dgm:prSet/>
      <dgm:spPr/>
      <dgm:t>
        <a:bodyPr/>
        <a:lstStyle/>
        <a:p>
          <a:endParaRPr lang="en-GB">
            <a:latin typeface=""/>
          </a:endParaRPr>
        </a:p>
      </dgm:t>
    </dgm:pt>
    <dgm:pt modelId="{ED73E1FD-FDD6-2049-9EAF-8C5DE1379B18}" type="parTrans" cxnId="{6F89B905-8E0F-614E-997C-0B38A07B1D1E}">
      <dgm:prSet/>
      <dgm:spPr/>
      <dgm:t>
        <a:bodyPr/>
        <a:lstStyle/>
        <a:p>
          <a:endParaRPr lang="en-GB">
            <a:latin typeface=""/>
          </a:endParaRPr>
        </a:p>
      </dgm:t>
    </dgm:pt>
    <dgm:pt modelId="{D9D3FD31-12A0-4F02-8AC7-7E39D2005D3E}" type="pres">
      <dgm:prSet presAssocID="{8251A001-4397-47A2-8810-815EA5896EF3}" presName="root" presStyleCnt="0">
        <dgm:presLayoutVars>
          <dgm:dir/>
          <dgm:resizeHandles val="exact"/>
        </dgm:presLayoutVars>
      </dgm:prSet>
      <dgm:spPr/>
    </dgm:pt>
    <dgm:pt modelId="{197185D3-52B1-4922-BB45-7E7F95D3AA87}" type="pres">
      <dgm:prSet presAssocID="{643269A3-4D1A-4D9F-85C9-A323884D444E}" presName="compNode" presStyleCnt="0"/>
      <dgm:spPr/>
    </dgm:pt>
    <dgm:pt modelId="{3C8632FC-C4C5-4202-972C-934FE137E7CD}" type="pres">
      <dgm:prSet presAssocID="{643269A3-4D1A-4D9F-85C9-A323884D444E}" presName="bgRect" presStyleLbl="bgShp" presStyleIdx="0" presStyleCnt="3"/>
      <dgm:spPr/>
    </dgm:pt>
    <dgm:pt modelId="{BC8BE125-4FE8-433E-AE66-D17A378DFAFB}" type="pres">
      <dgm:prSet presAssocID="{643269A3-4D1A-4D9F-85C9-A323884D44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 with solid fill"/>
        </a:ext>
      </dgm:extLst>
    </dgm:pt>
    <dgm:pt modelId="{C9BD1A0E-B6B5-4D39-96B0-E4806EF0BEC8}" type="pres">
      <dgm:prSet presAssocID="{643269A3-4D1A-4D9F-85C9-A323884D444E}" presName="spaceRect" presStyleCnt="0"/>
      <dgm:spPr/>
    </dgm:pt>
    <dgm:pt modelId="{64144062-F63F-4343-9B9C-270F0359E9AD}" type="pres">
      <dgm:prSet presAssocID="{643269A3-4D1A-4D9F-85C9-A323884D444E}" presName="parTx" presStyleLbl="revTx" presStyleIdx="0" presStyleCnt="3">
        <dgm:presLayoutVars>
          <dgm:chMax val="0"/>
          <dgm:chPref val="0"/>
        </dgm:presLayoutVars>
      </dgm:prSet>
      <dgm:spPr/>
    </dgm:pt>
    <dgm:pt modelId="{586CD27F-93AC-4493-BCC7-2C4025934729}" type="pres">
      <dgm:prSet presAssocID="{C86FD545-DB53-46D1-9FB0-80C5F2CC68A9}" presName="sibTrans" presStyleCnt="0"/>
      <dgm:spPr/>
    </dgm:pt>
    <dgm:pt modelId="{E3191793-D213-450C-A049-93F027DC8717}" type="pres">
      <dgm:prSet presAssocID="{08C6B62E-F509-4FB4-98C6-2BB08690E360}" presName="compNode" presStyleCnt="0"/>
      <dgm:spPr/>
    </dgm:pt>
    <dgm:pt modelId="{B3BC5007-EB06-4070-98F7-CF6895B95242}" type="pres">
      <dgm:prSet presAssocID="{08C6B62E-F509-4FB4-98C6-2BB08690E360}" presName="bgRect" presStyleLbl="bgShp" presStyleIdx="1" presStyleCnt="3"/>
      <dgm:spPr/>
    </dgm:pt>
    <dgm:pt modelId="{582E28EB-5524-43AA-929D-B75567ABC0F7}" type="pres">
      <dgm:prSet presAssocID="{08C6B62E-F509-4FB4-98C6-2BB08690E3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3D833102-AECE-49AB-97BA-6D385F4379E8}" type="pres">
      <dgm:prSet presAssocID="{08C6B62E-F509-4FB4-98C6-2BB08690E360}" presName="spaceRect" presStyleCnt="0"/>
      <dgm:spPr/>
    </dgm:pt>
    <dgm:pt modelId="{7691A30F-B69B-4838-84AB-50B0CB3889B1}" type="pres">
      <dgm:prSet presAssocID="{08C6B62E-F509-4FB4-98C6-2BB08690E360}" presName="parTx" presStyleLbl="revTx" presStyleIdx="1" presStyleCnt="3">
        <dgm:presLayoutVars>
          <dgm:chMax val="0"/>
          <dgm:chPref val="0"/>
        </dgm:presLayoutVars>
      </dgm:prSet>
      <dgm:spPr/>
    </dgm:pt>
    <dgm:pt modelId="{2D3B4E63-FC15-4E7D-857A-51905DC2066D}" type="pres">
      <dgm:prSet presAssocID="{578CB04F-C787-4BCA-91B0-BA73F01D7545}" presName="sibTrans" presStyleCnt="0"/>
      <dgm:spPr/>
    </dgm:pt>
    <dgm:pt modelId="{31836218-0BAA-47C4-A3B0-C2A4BA47C495}" type="pres">
      <dgm:prSet presAssocID="{C977C5DA-2C8F-A04E-ADCC-ECD3BD606266}" presName="compNode" presStyleCnt="0"/>
      <dgm:spPr/>
    </dgm:pt>
    <dgm:pt modelId="{AF6F2CDA-AA4F-429B-9EA4-B9F5B81EC6EF}" type="pres">
      <dgm:prSet presAssocID="{C977C5DA-2C8F-A04E-ADCC-ECD3BD606266}" presName="bgRect" presStyleLbl="bgShp" presStyleIdx="2" presStyleCnt="3"/>
      <dgm:spPr/>
    </dgm:pt>
    <dgm:pt modelId="{6EA15C0A-22B2-4C42-AF21-7D28B054EA7E}" type="pres">
      <dgm:prSet presAssocID="{C977C5DA-2C8F-A04E-ADCC-ECD3BD6062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 with solid fill"/>
        </a:ext>
      </dgm:extLst>
    </dgm:pt>
    <dgm:pt modelId="{7EA3A92B-FF05-4F24-8070-E6D88C5526BB}" type="pres">
      <dgm:prSet presAssocID="{C977C5DA-2C8F-A04E-ADCC-ECD3BD606266}" presName="spaceRect" presStyleCnt="0"/>
      <dgm:spPr/>
    </dgm:pt>
    <dgm:pt modelId="{30F91A29-6C6E-43FD-8084-EC50F3772E97}" type="pres">
      <dgm:prSet presAssocID="{C977C5DA-2C8F-A04E-ADCC-ECD3BD60626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89B905-8E0F-614E-997C-0B38A07B1D1E}" srcId="{8251A001-4397-47A2-8810-815EA5896EF3}" destId="{C977C5DA-2C8F-A04E-ADCC-ECD3BD606266}" srcOrd="2" destOrd="0" parTransId="{ED73E1FD-FDD6-2049-9EAF-8C5DE1379B18}" sibTransId="{069BCE51-CCA2-B349-8C8A-B7B64761052F}"/>
    <dgm:cxn modelId="{BB404D33-17E6-5E41-9E8A-9D2F76387CC4}" type="presOf" srcId="{643269A3-4D1A-4D9F-85C9-A323884D444E}" destId="{64144062-F63F-4343-9B9C-270F0359E9AD}" srcOrd="0" destOrd="0" presId="urn:microsoft.com/office/officeart/2018/2/layout/IconVerticalSolidList"/>
    <dgm:cxn modelId="{07505141-0689-EC44-93DE-6059879235AA}" type="presOf" srcId="{08C6B62E-F509-4FB4-98C6-2BB08690E360}" destId="{7691A30F-B69B-4838-84AB-50B0CB3889B1}" srcOrd="0" destOrd="0" presId="urn:microsoft.com/office/officeart/2018/2/layout/IconVerticalSolidList"/>
    <dgm:cxn modelId="{52563A85-BBEF-49A0-8DEB-4523BDD9991A}" srcId="{8251A001-4397-47A2-8810-815EA5896EF3}" destId="{08C6B62E-F509-4FB4-98C6-2BB08690E360}" srcOrd="1" destOrd="0" parTransId="{0FCCC50B-8D23-41E7-B4A6-A42457890AC0}" sibTransId="{578CB04F-C787-4BCA-91B0-BA73F01D7545}"/>
    <dgm:cxn modelId="{EB1C7FAD-3CAF-48D1-B3A9-1025446BFF0B}" srcId="{8251A001-4397-47A2-8810-815EA5896EF3}" destId="{643269A3-4D1A-4D9F-85C9-A323884D444E}" srcOrd="0" destOrd="0" parTransId="{F6DD28DC-E7E9-4727-AB36-7D6A4E7DEF18}" sibTransId="{C86FD545-DB53-46D1-9FB0-80C5F2CC68A9}"/>
    <dgm:cxn modelId="{6DE817AE-A381-EC45-BC00-78AD47A640B1}" type="presOf" srcId="{8251A001-4397-47A2-8810-815EA5896EF3}" destId="{D9D3FD31-12A0-4F02-8AC7-7E39D2005D3E}" srcOrd="0" destOrd="0" presId="urn:microsoft.com/office/officeart/2018/2/layout/IconVerticalSolidList"/>
    <dgm:cxn modelId="{51B165CA-D38B-C744-BE72-02C32B6AB53A}" type="presOf" srcId="{C977C5DA-2C8F-A04E-ADCC-ECD3BD606266}" destId="{30F91A29-6C6E-43FD-8084-EC50F3772E97}" srcOrd="0" destOrd="0" presId="urn:microsoft.com/office/officeart/2018/2/layout/IconVerticalSolidList"/>
    <dgm:cxn modelId="{59457860-416B-2648-82F0-1271233C753E}" type="presParOf" srcId="{D9D3FD31-12A0-4F02-8AC7-7E39D2005D3E}" destId="{197185D3-52B1-4922-BB45-7E7F95D3AA87}" srcOrd="0" destOrd="0" presId="urn:microsoft.com/office/officeart/2018/2/layout/IconVerticalSolidList"/>
    <dgm:cxn modelId="{3488B619-317F-F140-B2F5-4235E647B584}" type="presParOf" srcId="{197185D3-52B1-4922-BB45-7E7F95D3AA87}" destId="{3C8632FC-C4C5-4202-972C-934FE137E7CD}" srcOrd="0" destOrd="0" presId="urn:microsoft.com/office/officeart/2018/2/layout/IconVerticalSolidList"/>
    <dgm:cxn modelId="{85E1218F-3801-854A-B4E7-63890CD67EC2}" type="presParOf" srcId="{197185D3-52B1-4922-BB45-7E7F95D3AA87}" destId="{BC8BE125-4FE8-433E-AE66-D17A378DFAFB}" srcOrd="1" destOrd="0" presId="urn:microsoft.com/office/officeart/2018/2/layout/IconVerticalSolidList"/>
    <dgm:cxn modelId="{97F67183-846E-2D4C-B7BB-1AB57E235D93}" type="presParOf" srcId="{197185D3-52B1-4922-BB45-7E7F95D3AA87}" destId="{C9BD1A0E-B6B5-4D39-96B0-E4806EF0BEC8}" srcOrd="2" destOrd="0" presId="urn:microsoft.com/office/officeart/2018/2/layout/IconVerticalSolidList"/>
    <dgm:cxn modelId="{A6D78F1C-72BC-C54B-BFBF-905B240B8770}" type="presParOf" srcId="{197185D3-52B1-4922-BB45-7E7F95D3AA87}" destId="{64144062-F63F-4343-9B9C-270F0359E9AD}" srcOrd="3" destOrd="0" presId="urn:microsoft.com/office/officeart/2018/2/layout/IconVerticalSolidList"/>
    <dgm:cxn modelId="{786E5AE4-A7FA-3044-81AC-2B5EAF0EE60E}" type="presParOf" srcId="{D9D3FD31-12A0-4F02-8AC7-7E39D2005D3E}" destId="{586CD27F-93AC-4493-BCC7-2C4025934729}" srcOrd="1" destOrd="0" presId="urn:microsoft.com/office/officeart/2018/2/layout/IconVerticalSolidList"/>
    <dgm:cxn modelId="{D899168D-5C93-B34D-92D5-E88C7914DF0C}" type="presParOf" srcId="{D9D3FD31-12A0-4F02-8AC7-7E39D2005D3E}" destId="{E3191793-D213-450C-A049-93F027DC8717}" srcOrd="2" destOrd="0" presId="urn:microsoft.com/office/officeart/2018/2/layout/IconVerticalSolidList"/>
    <dgm:cxn modelId="{BE3251CE-A9AD-CF43-9B63-DEADB303D905}" type="presParOf" srcId="{E3191793-D213-450C-A049-93F027DC8717}" destId="{B3BC5007-EB06-4070-98F7-CF6895B95242}" srcOrd="0" destOrd="0" presId="urn:microsoft.com/office/officeart/2018/2/layout/IconVerticalSolidList"/>
    <dgm:cxn modelId="{534047ED-502C-634D-B794-734FEE792DEC}" type="presParOf" srcId="{E3191793-D213-450C-A049-93F027DC8717}" destId="{582E28EB-5524-43AA-929D-B75567ABC0F7}" srcOrd="1" destOrd="0" presId="urn:microsoft.com/office/officeart/2018/2/layout/IconVerticalSolidList"/>
    <dgm:cxn modelId="{F9CB169D-D0E2-2B47-90B4-5531C8F71D02}" type="presParOf" srcId="{E3191793-D213-450C-A049-93F027DC8717}" destId="{3D833102-AECE-49AB-97BA-6D385F4379E8}" srcOrd="2" destOrd="0" presId="urn:microsoft.com/office/officeart/2018/2/layout/IconVerticalSolidList"/>
    <dgm:cxn modelId="{27CB537A-202D-964E-8015-6A680592CA30}" type="presParOf" srcId="{E3191793-D213-450C-A049-93F027DC8717}" destId="{7691A30F-B69B-4838-84AB-50B0CB3889B1}" srcOrd="3" destOrd="0" presId="urn:microsoft.com/office/officeart/2018/2/layout/IconVerticalSolidList"/>
    <dgm:cxn modelId="{4F071723-E736-DD47-953A-EC27033A8647}" type="presParOf" srcId="{D9D3FD31-12A0-4F02-8AC7-7E39D2005D3E}" destId="{2D3B4E63-FC15-4E7D-857A-51905DC2066D}" srcOrd="3" destOrd="0" presId="urn:microsoft.com/office/officeart/2018/2/layout/IconVerticalSolidList"/>
    <dgm:cxn modelId="{8A323FC9-1EE4-564E-9BB2-BADBD63FCF78}" type="presParOf" srcId="{D9D3FD31-12A0-4F02-8AC7-7E39D2005D3E}" destId="{31836218-0BAA-47C4-A3B0-C2A4BA47C495}" srcOrd="4" destOrd="0" presId="urn:microsoft.com/office/officeart/2018/2/layout/IconVerticalSolidList"/>
    <dgm:cxn modelId="{92B1D1B5-537A-9B45-B203-DC0A7F6F1392}" type="presParOf" srcId="{31836218-0BAA-47C4-A3B0-C2A4BA47C495}" destId="{AF6F2CDA-AA4F-429B-9EA4-B9F5B81EC6EF}" srcOrd="0" destOrd="0" presId="urn:microsoft.com/office/officeart/2018/2/layout/IconVerticalSolidList"/>
    <dgm:cxn modelId="{CA5AB37A-37C1-C74B-980C-8954FD98C1F7}" type="presParOf" srcId="{31836218-0BAA-47C4-A3B0-C2A4BA47C495}" destId="{6EA15C0A-22B2-4C42-AF21-7D28B054EA7E}" srcOrd="1" destOrd="0" presId="urn:microsoft.com/office/officeart/2018/2/layout/IconVerticalSolidList"/>
    <dgm:cxn modelId="{7183151C-8932-404B-901E-8DB809C2E393}" type="presParOf" srcId="{31836218-0BAA-47C4-A3B0-C2A4BA47C495}" destId="{7EA3A92B-FF05-4F24-8070-E6D88C5526BB}" srcOrd="2" destOrd="0" presId="urn:microsoft.com/office/officeart/2018/2/layout/IconVerticalSolidList"/>
    <dgm:cxn modelId="{61D96670-9C4E-5443-A304-2578AD37AC0B}" type="presParOf" srcId="{31836218-0BAA-47C4-A3B0-C2A4BA47C495}" destId="{30F91A29-6C6E-43FD-8084-EC50F3772E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5BA51-B536-41D1-8585-9CC86F646A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E5626D-2E1A-4407-A804-CD77CC39E58E}">
      <dgm:prSet/>
      <dgm:spPr/>
      <dgm:t>
        <a:bodyPr/>
        <a:lstStyle/>
        <a:p>
          <a:pPr>
            <a:defRPr cap="all"/>
          </a:pPr>
          <a:r>
            <a:rPr lang="en-US" cap="none"/>
            <a:t>In the senior divisions, students should be gaining proficiency in rebuttal strategies, structure and strength. There </a:t>
          </a:r>
          <a:r>
            <a:rPr lang="en-US" cap="none">
              <a:latin typeface=""/>
            </a:rPr>
            <a:t>should</a:t>
          </a:r>
          <a:r>
            <a:rPr lang="en-US" cap="none"/>
            <a:t> be a greater percentage of speeches being spent on rebuttal, especially for third speakers (over half)</a:t>
          </a:r>
        </a:p>
      </dgm:t>
    </dgm:pt>
    <dgm:pt modelId="{878B41E1-8A22-450E-96DF-9BC32950BF70}" type="parTrans" cxnId="{D1D5B35D-08AB-46F8-B0D5-4944716B8336}">
      <dgm:prSet/>
      <dgm:spPr/>
      <dgm:t>
        <a:bodyPr/>
        <a:lstStyle/>
        <a:p>
          <a:endParaRPr lang="en-US"/>
        </a:p>
      </dgm:t>
    </dgm:pt>
    <dgm:pt modelId="{20E55AB7-CFD4-405B-ABCA-2C5F571B6B8F}" type="sibTrans" cxnId="{D1D5B35D-08AB-46F8-B0D5-4944716B8336}">
      <dgm:prSet/>
      <dgm:spPr/>
      <dgm:t>
        <a:bodyPr/>
        <a:lstStyle/>
        <a:p>
          <a:endParaRPr lang="en-US"/>
        </a:p>
      </dgm:t>
    </dgm:pt>
    <dgm:pt modelId="{AE26A229-795B-444C-95C5-885ED8ECE1EA}">
      <dgm:prSet/>
      <dgm:spPr/>
      <dgm:t>
        <a:bodyPr/>
        <a:lstStyle/>
        <a:p>
          <a:pPr>
            <a:defRPr cap="all"/>
          </a:pPr>
          <a:r>
            <a:rPr lang="en-US" cap="none"/>
            <a:t>More advanced techniques, such as comparative rebuttal, should be being utilised.</a:t>
          </a:r>
        </a:p>
      </dgm:t>
    </dgm:pt>
    <dgm:pt modelId="{6F0B173B-FA89-4957-B41C-C385ADCF7E1F}" type="sibTrans" cxnId="{7C31B31B-20C6-4481-8219-74B0A1B891F7}">
      <dgm:prSet/>
      <dgm:spPr/>
      <dgm:t>
        <a:bodyPr/>
        <a:lstStyle/>
        <a:p>
          <a:endParaRPr lang="en-US"/>
        </a:p>
      </dgm:t>
    </dgm:pt>
    <dgm:pt modelId="{82E8D234-38B5-43DD-B5A1-3FF8A6A307B4}" type="parTrans" cxnId="{7C31B31B-20C6-4481-8219-74B0A1B891F7}">
      <dgm:prSet/>
      <dgm:spPr/>
      <dgm:t>
        <a:bodyPr/>
        <a:lstStyle/>
        <a:p>
          <a:endParaRPr lang="en-US"/>
        </a:p>
      </dgm:t>
    </dgm:pt>
    <dgm:pt modelId="{C0A9A2E1-4F39-1C40-B7F6-A810591F65DF}" type="pres">
      <dgm:prSet presAssocID="{09A5BA51-B536-41D1-8585-9CC86F646A7B}" presName="diagram" presStyleCnt="0">
        <dgm:presLayoutVars>
          <dgm:dir/>
          <dgm:resizeHandles val="exact"/>
        </dgm:presLayoutVars>
      </dgm:prSet>
      <dgm:spPr/>
    </dgm:pt>
    <dgm:pt modelId="{093FCD22-1AB4-CA48-851E-FFB4FDF4EDEC}" type="pres">
      <dgm:prSet presAssocID="{7BE5626D-2E1A-4407-A804-CD77CC39E58E}" presName="node" presStyleLbl="node1" presStyleIdx="0" presStyleCnt="2">
        <dgm:presLayoutVars>
          <dgm:bulletEnabled val="1"/>
        </dgm:presLayoutVars>
      </dgm:prSet>
      <dgm:spPr/>
    </dgm:pt>
    <dgm:pt modelId="{B95D3C64-C2B8-0D4A-AF3E-F7D365F94AEC}" type="pres">
      <dgm:prSet presAssocID="{20E55AB7-CFD4-405B-ABCA-2C5F571B6B8F}" presName="sibTrans" presStyleCnt="0"/>
      <dgm:spPr/>
    </dgm:pt>
    <dgm:pt modelId="{22885848-0108-B54D-A0F8-1E8678D2DE43}" type="pres">
      <dgm:prSet presAssocID="{AE26A229-795B-444C-95C5-885ED8ECE1EA}" presName="node" presStyleLbl="node1" presStyleIdx="1" presStyleCnt="2">
        <dgm:presLayoutVars>
          <dgm:bulletEnabled val="1"/>
        </dgm:presLayoutVars>
      </dgm:prSet>
      <dgm:spPr/>
    </dgm:pt>
  </dgm:ptLst>
  <dgm:cxnLst>
    <dgm:cxn modelId="{7C31B31B-20C6-4481-8219-74B0A1B891F7}" srcId="{09A5BA51-B536-41D1-8585-9CC86F646A7B}" destId="{AE26A229-795B-444C-95C5-885ED8ECE1EA}" srcOrd="1" destOrd="0" parTransId="{82E8D234-38B5-43DD-B5A1-3FF8A6A307B4}" sibTransId="{6F0B173B-FA89-4957-B41C-C385ADCF7E1F}"/>
    <dgm:cxn modelId="{D1D5B35D-08AB-46F8-B0D5-4944716B8336}" srcId="{09A5BA51-B536-41D1-8585-9CC86F646A7B}" destId="{7BE5626D-2E1A-4407-A804-CD77CC39E58E}" srcOrd="0" destOrd="0" parTransId="{878B41E1-8A22-450E-96DF-9BC32950BF70}" sibTransId="{20E55AB7-CFD4-405B-ABCA-2C5F571B6B8F}"/>
    <dgm:cxn modelId="{AE1BE64F-1BC5-A04B-B8B8-CC6BE9A38B89}" type="presOf" srcId="{09A5BA51-B536-41D1-8585-9CC86F646A7B}" destId="{C0A9A2E1-4F39-1C40-B7F6-A810591F65DF}" srcOrd="0" destOrd="0" presId="urn:microsoft.com/office/officeart/2005/8/layout/default"/>
    <dgm:cxn modelId="{413755A3-CD05-BD48-9F3B-1F212CC25A74}" type="presOf" srcId="{AE26A229-795B-444C-95C5-885ED8ECE1EA}" destId="{22885848-0108-B54D-A0F8-1E8678D2DE43}" srcOrd="0" destOrd="0" presId="urn:microsoft.com/office/officeart/2005/8/layout/default"/>
    <dgm:cxn modelId="{25C091EE-491E-B54E-A763-43B8421AF32D}" type="presOf" srcId="{7BE5626D-2E1A-4407-A804-CD77CC39E58E}" destId="{093FCD22-1AB4-CA48-851E-FFB4FDF4EDEC}" srcOrd="0" destOrd="0" presId="urn:microsoft.com/office/officeart/2005/8/layout/default"/>
    <dgm:cxn modelId="{AA1CA5DA-DB3E-B643-A6C4-5FE51895EEF0}" type="presParOf" srcId="{C0A9A2E1-4F39-1C40-B7F6-A810591F65DF}" destId="{093FCD22-1AB4-CA48-851E-FFB4FDF4EDEC}" srcOrd="0" destOrd="0" presId="urn:microsoft.com/office/officeart/2005/8/layout/default"/>
    <dgm:cxn modelId="{1411D3D8-AA5E-D84C-9392-420FAFD03FF9}" type="presParOf" srcId="{C0A9A2E1-4F39-1C40-B7F6-A810591F65DF}" destId="{B95D3C64-C2B8-0D4A-AF3E-F7D365F94AEC}" srcOrd="1" destOrd="0" presId="urn:microsoft.com/office/officeart/2005/8/layout/default"/>
    <dgm:cxn modelId="{61968908-1D15-DD44-9353-E6F9D878DB98}" type="presParOf" srcId="{C0A9A2E1-4F39-1C40-B7F6-A810591F65DF}" destId="{22885848-0108-B54D-A0F8-1E8678D2DE4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CB39AB-0879-4B51-A948-F3DDC6374AE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DE20DE53-AA1B-4119-97D7-62B95C4E74A0}">
      <dgm:prSet/>
      <dgm:spPr/>
      <dgm:t>
        <a:bodyPr/>
        <a:lstStyle/>
        <a:p>
          <a:pPr>
            <a:defRPr b="1"/>
          </a:pPr>
          <a:r>
            <a:rPr lang="en-AU" b="1">
              <a:latin typeface=""/>
            </a:rPr>
            <a:t>Shopping List Rebuttal</a:t>
          </a:r>
          <a:endParaRPr lang="en-US">
            <a:latin typeface=""/>
          </a:endParaRPr>
        </a:p>
      </dgm:t>
    </dgm:pt>
    <dgm:pt modelId="{33678673-C4F3-40E7-8B3E-AAA7D573D31E}" type="parTrans" cxnId="{670A8390-94E1-4AED-8EB8-FE9E906A70C1}">
      <dgm:prSet/>
      <dgm:spPr/>
      <dgm:t>
        <a:bodyPr/>
        <a:lstStyle/>
        <a:p>
          <a:endParaRPr lang="en-US">
            <a:latin typeface=""/>
          </a:endParaRPr>
        </a:p>
      </dgm:t>
    </dgm:pt>
    <dgm:pt modelId="{DEA3310F-7B5D-4749-9DE7-9EB419C7FD0F}" type="sibTrans" cxnId="{670A8390-94E1-4AED-8EB8-FE9E906A70C1}">
      <dgm:prSet/>
      <dgm:spPr/>
      <dgm:t>
        <a:bodyPr/>
        <a:lstStyle/>
        <a:p>
          <a:endParaRPr lang="en-US">
            <a:latin typeface=""/>
          </a:endParaRPr>
        </a:p>
      </dgm:t>
    </dgm:pt>
    <dgm:pt modelId="{795E91D8-DFA1-48B8-8E35-0185BD22A249}">
      <dgm:prSet/>
      <dgm:spPr/>
      <dgm:t>
        <a:bodyPr/>
        <a:lstStyle/>
        <a:p>
          <a:r>
            <a:rPr lang="en-AU">
              <a:latin typeface=""/>
            </a:rPr>
            <a:t>Where the speaker takes individual points presented by the opposition and rebuts them individually</a:t>
          </a:r>
          <a:endParaRPr lang="en-US">
            <a:latin typeface=""/>
          </a:endParaRPr>
        </a:p>
      </dgm:t>
    </dgm:pt>
    <dgm:pt modelId="{1690F9F0-FD26-46AE-ADE1-CE9E786C8054}" type="parTrans" cxnId="{8529BD1F-94C5-4823-BD5B-0DB50D244CB4}">
      <dgm:prSet/>
      <dgm:spPr/>
      <dgm:t>
        <a:bodyPr/>
        <a:lstStyle/>
        <a:p>
          <a:endParaRPr lang="en-US">
            <a:latin typeface=""/>
          </a:endParaRPr>
        </a:p>
      </dgm:t>
    </dgm:pt>
    <dgm:pt modelId="{547DB93C-34AA-4C3F-890A-07AEEE81F515}" type="sibTrans" cxnId="{8529BD1F-94C5-4823-BD5B-0DB50D244CB4}">
      <dgm:prSet/>
      <dgm:spPr/>
      <dgm:t>
        <a:bodyPr/>
        <a:lstStyle/>
        <a:p>
          <a:endParaRPr lang="en-US">
            <a:latin typeface=""/>
          </a:endParaRPr>
        </a:p>
      </dgm:t>
    </dgm:pt>
    <dgm:pt modelId="{D0767BE1-CC1B-43A0-98A9-6602C44BC1A7}">
      <dgm:prSet/>
      <dgm:spPr/>
      <dgm:t>
        <a:bodyPr/>
        <a:lstStyle/>
        <a:p>
          <a:pPr>
            <a:defRPr b="1"/>
          </a:pPr>
          <a:r>
            <a:rPr lang="en-AU" b="1">
              <a:latin typeface=""/>
            </a:rPr>
            <a:t>Comparative Rebuttal</a:t>
          </a:r>
          <a:endParaRPr lang="en-US">
            <a:latin typeface=""/>
          </a:endParaRPr>
        </a:p>
      </dgm:t>
    </dgm:pt>
    <dgm:pt modelId="{B8383B95-D1A5-4991-AE65-0DB18D94F5B6}" type="parTrans" cxnId="{60692963-DC65-445E-B9FC-B8E7BA1FFB78}">
      <dgm:prSet/>
      <dgm:spPr/>
      <dgm:t>
        <a:bodyPr/>
        <a:lstStyle/>
        <a:p>
          <a:endParaRPr lang="en-US">
            <a:latin typeface=""/>
          </a:endParaRPr>
        </a:p>
      </dgm:t>
    </dgm:pt>
    <dgm:pt modelId="{BA60FBA9-DC08-442C-8892-8D3877F14877}" type="sibTrans" cxnId="{60692963-DC65-445E-B9FC-B8E7BA1FFB78}">
      <dgm:prSet/>
      <dgm:spPr/>
      <dgm:t>
        <a:bodyPr/>
        <a:lstStyle/>
        <a:p>
          <a:endParaRPr lang="en-US">
            <a:latin typeface=""/>
          </a:endParaRPr>
        </a:p>
      </dgm:t>
    </dgm:pt>
    <dgm:pt modelId="{87EDB0CD-79B6-4707-B194-57459658AD6A}">
      <dgm:prSet/>
      <dgm:spPr/>
      <dgm:t>
        <a:bodyPr/>
        <a:lstStyle/>
        <a:p>
          <a:r>
            <a:rPr lang="en-AU">
              <a:latin typeface=""/>
            </a:rPr>
            <a:t>Speakers take a point that the opposition has presented and use one of your points to directly refute it – hard but impressive</a:t>
          </a:r>
          <a:endParaRPr lang="en-US">
            <a:latin typeface=""/>
          </a:endParaRPr>
        </a:p>
      </dgm:t>
    </dgm:pt>
    <dgm:pt modelId="{D0B07A4B-2F98-48B7-8505-A52C4BF673FA}" type="parTrans" cxnId="{E68C1CA2-7F6F-44A7-9662-19514CA12156}">
      <dgm:prSet/>
      <dgm:spPr/>
      <dgm:t>
        <a:bodyPr/>
        <a:lstStyle/>
        <a:p>
          <a:endParaRPr lang="en-US">
            <a:latin typeface=""/>
          </a:endParaRPr>
        </a:p>
      </dgm:t>
    </dgm:pt>
    <dgm:pt modelId="{E15202D4-E9B8-47F3-AED6-969AC2E69CDE}" type="sibTrans" cxnId="{E68C1CA2-7F6F-44A7-9662-19514CA12156}">
      <dgm:prSet/>
      <dgm:spPr/>
      <dgm:t>
        <a:bodyPr/>
        <a:lstStyle/>
        <a:p>
          <a:endParaRPr lang="en-US">
            <a:latin typeface=""/>
          </a:endParaRPr>
        </a:p>
      </dgm:t>
    </dgm:pt>
    <dgm:pt modelId="{1DB4C45B-4669-4245-91FE-8A72AB42D18F}">
      <dgm:prSet/>
      <dgm:spPr/>
      <dgm:t>
        <a:bodyPr/>
        <a:lstStyle/>
        <a:p>
          <a:pPr>
            <a:defRPr b="1"/>
          </a:pPr>
          <a:r>
            <a:rPr lang="en-AU" b="1">
              <a:latin typeface=""/>
            </a:rPr>
            <a:t>Whole Case Rebuttal</a:t>
          </a:r>
          <a:endParaRPr lang="en-US">
            <a:latin typeface=""/>
          </a:endParaRPr>
        </a:p>
      </dgm:t>
    </dgm:pt>
    <dgm:pt modelId="{F30139A1-8EB9-48CA-B48C-8D23A9CD8747}" type="parTrans" cxnId="{53BDE240-7492-47F8-885B-6747ED31BB99}">
      <dgm:prSet/>
      <dgm:spPr/>
      <dgm:t>
        <a:bodyPr/>
        <a:lstStyle/>
        <a:p>
          <a:endParaRPr lang="en-US">
            <a:latin typeface=""/>
          </a:endParaRPr>
        </a:p>
      </dgm:t>
    </dgm:pt>
    <dgm:pt modelId="{77289E56-F0DC-459E-A2F0-06847B315146}" type="sibTrans" cxnId="{53BDE240-7492-47F8-885B-6747ED31BB99}">
      <dgm:prSet/>
      <dgm:spPr/>
      <dgm:t>
        <a:bodyPr/>
        <a:lstStyle/>
        <a:p>
          <a:endParaRPr lang="en-US">
            <a:latin typeface=""/>
          </a:endParaRPr>
        </a:p>
      </dgm:t>
    </dgm:pt>
    <dgm:pt modelId="{94D4B71D-EEF2-4F4A-AFCA-BBC1F09179D6}">
      <dgm:prSet/>
      <dgm:spPr/>
      <dgm:t>
        <a:bodyPr/>
        <a:lstStyle/>
        <a:p>
          <a:r>
            <a:rPr lang="en-AU">
              <a:latin typeface=""/>
            </a:rPr>
            <a:t>Where the takes their opposition’s case line or otherwise core argument and refutes it. Very powerful.</a:t>
          </a:r>
          <a:endParaRPr lang="en-US">
            <a:latin typeface=""/>
          </a:endParaRPr>
        </a:p>
      </dgm:t>
    </dgm:pt>
    <dgm:pt modelId="{D0A34F32-88D4-4683-95C5-54E1A2DDF268}" type="parTrans" cxnId="{BD2EFFFB-7B70-4E7D-B621-2410CB217686}">
      <dgm:prSet/>
      <dgm:spPr/>
      <dgm:t>
        <a:bodyPr/>
        <a:lstStyle/>
        <a:p>
          <a:endParaRPr lang="en-US">
            <a:latin typeface=""/>
          </a:endParaRPr>
        </a:p>
      </dgm:t>
    </dgm:pt>
    <dgm:pt modelId="{D1B41130-F8C4-4780-BB33-51F4C52817B4}" type="sibTrans" cxnId="{BD2EFFFB-7B70-4E7D-B621-2410CB217686}">
      <dgm:prSet/>
      <dgm:spPr/>
      <dgm:t>
        <a:bodyPr/>
        <a:lstStyle/>
        <a:p>
          <a:endParaRPr lang="en-US">
            <a:latin typeface=""/>
          </a:endParaRPr>
        </a:p>
      </dgm:t>
    </dgm:pt>
    <dgm:pt modelId="{1F05D0FC-84EA-45E3-B566-296FAD88FA2C}" type="pres">
      <dgm:prSet presAssocID="{68CB39AB-0879-4B51-A948-F3DDC6374AEA}" presName="root" presStyleCnt="0">
        <dgm:presLayoutVars>
          <dgm:dir/>
          <dgm:resizeHandles val="exact"/>
        </dgm:presLayoutVars>
      </dgm:prSet>
      <dgm:spPr/>
    </dgm:pt>
    <dgm:pt modelId="{3FB62834-4549-41E3-B410-BA2685BEBDA9}" type="pres">
      <dgm:prSet presAssocID="{DE20DE53-AA1B-4119-97D7-62B95C4E74A0}" presName="compNode" presStyleCnt="0"/>
      <dgm:spPr/>
    </dgm:pt>
    <dgm:pt modelId="{0BE41D66-0C66-4D4B-BA6E-72BF4A2AAAFB}" type="pres">
      <dgm:prSet presAssocID="{DE20DE53-AA1B-4119-97D7-62B95C4E74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0AFD662-0846-4BE4-85A7-2C25A3B4635C}" type="pres">
      <dgm:prSet presAssocID="{DE20DE53-AA1B-4119-97D7-62B95C4E74A0}" presName="iconSpace" presStyleCnt="0"/>
      <dgm:spPr/>
    </dgm:pt>
    <dgm:pt modelId="{7CE20B68-6BF0-46C8-85D3-3DC2F910AAC0}" type="pres">
      <dgm:prSet presAssocID="{DE20DE53-AA1B-4119-97D7-62B95C4E74A0}" presName="parTx" presStyleLbl="revTx" presStyleIdx="0" presStyleCnt="6">
        <dgm:presLayoutVars>
          <dgm:chMax val="0"/>
          <dgm:chPref val="0"/>
        </dgm:presLayoutVars>
      </dgm:prSet>
      <dgm:spPr/>
    </dgm:pt>
    <dgm:pt modelId="{A27637D9-B150-46F5-8752-FCFC44AC4EEA}" type="pres">
      <dgm:prSet presAssocID="{DE20DE53-AA1B-4119-97D7-62B95C4E74A0}" presName="txSpace" presStyleCnt="0"/>
      <dgm:spPr/>
    </dgm:pt>
    <dgm:pt modelId="{661F1EC3-99EA-4C89-9127-EB5474E09514}" type="pres">
      <dgm:prSet presAssocID="{DE20DE53-AA1B-4119-97D7-62B95C4E74A0}" presName="desTx" presStyleLbl="revTx" presStyleIdx="1" presStyleCnt="6">
        <dgm:presLayoutVars/>
      </dgm:prSet>
      <dgm:spPr/>
    </dgm:pt>
    <dgm:pt modelId="{619A04F2-A000-429E-9B22-834656598892}" type="pres">
      <dgm:prSet presAssocID="{DEA3310F-7B5D-4749-9DE7-9EB419C7FD0F}" presName="sibTrans" presStyleCnt="0"/>
      <dgm:spPr/>
    </dgm:pt>
    <dgm:pt modelId="{30FF493A-A7A3-43F1-B135-0DEDCCEB3708}" type="pres">
      <dgm:prSet presAssocID="{D0767BE1-CC1B-43A0-98A9-6602C44BC1A7}" presName="compNode" presStyleCnt="0"/>
      <dgm:spPr/>
    </dgm:pt>
    <dgm:pt modelId="{C014365C-068D-4180-9C38-4D8730C68A50}" type="pres">
      <dgm:prSet presAssocID="{D0767BE1-CC1B-43A0-98A9-6602C44BC1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2F9ADB1-2361-42FC-8B24-0DD81E86E0E4}" type="pres">
      <dgm:prSet presAssocID="{D0767BE1-CC1B-43A0-98A9-6602C44BC1A7}" presName="iconSpace" presStyleCnt="0"/>
      <dgm:spPr/>
    </dgm:pt>
    <dgm:pt modelId="{20E515E6-95EB-4C78-8149-4C8A36066B9A}" type="pres">
      <dgm:prSet presAssocID="{D0767BE1-CC1B-43A0-98A9-6602C44BC1A7}" presName="parTx" presStyleLbl="revTx" presStyleIdx="2" presStyleCnt="6">
        <dgm:presLayoutVars>
          <dgm:chMax val="0"/>
          <dgm:chPref val="0"/>
        </dgm:presLayoutVars>
      </dgm:prSet>
      <dgm:spPr/>
    </dgm:pt>
    <dgm:pt modelId="{6675A5EA-F351-4CB1-881E-04A26DCD53AB}" type="pres">
      <dgm:prSet presAssocID="{D0767BE1-CC1B-43A0-98A9-6602C44BC1A7}" presName="txSpace" presStyleCnt="0"/>
      <dgm:spPr/>
    </dgm:pt>
    <dgm:pt modelId="{BE3ABF9C-F3C3-4200-B850-0F963802E3B9}" type="pres">
      <dgm:prSet presAssocID="{D0767BE1-CC1B-43A0-98A9-6602C44BC1A7}" presName="desTx" presStyleLbl="revTx" presStyleIdx="3" presStyleCnt="6">
        <dgm:presLayoutVars/>
      </dgm:prSet>
      <dgm:spPr/>
    </dgm:pt>
    <dgm:pt modelId="{EBA1C5D9-1ABA-4D27-9CD4-97BA2DD8E51C}" type="pres">
      <dgm:prSet presAssocID="{BA60FBA9-DC08-442C-8892-8D3877F14877}" presName="sibTrans" presStyleCnt="0"/>
      <dgm:spPr/>
    </dgm:pt>
    <dgm:pt modelId="{7B1CDB93-47A6-4E3D-BD9E-7E93E44A606B}" type="pres">
      <dgm:prSet presAssocID="{1DB4C45B-4669-4245-91FE-8A72AB42D18F}" presName="compNode" presStyleCnt="0"/>
      <dgm:spPr/>
    </dgm:pt>
    <dgm:pt modelId="{E181A0DB-CD22-41D4-9C66-C6C6432EEA14}" type="pres">
      <dgm:prSet presAssocID="{1DB4C45B-4669-4245-91FE-8A72AB42D1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C7E4E64-61A4-4234-B238-A9979E547932}" type="pres">
      <dgm:prSet presAssocID="{1DB4C45B-4669-4245-91FE-8A72AB42D18F}" presName="iconSpace" presStyleCnt="0"/>
      <dgm:spPr/>
    </dgm:pt>
    <dgm:pt modelId="{0BE2ADA6-FDFA-40FD-B23C-F6234AE335D2}" type="pres">
      <dgm:prSet presAssocID="{1DB4C45B-4669-4245-91FE-8A72AB42D18F}" presName="parTx" presStyleLbl="revTx" presStyleIdx="4" presStyleCnt="6">
        <dgm:presLayoutVars>
          <dgm:chMax val="0"/>
          <dgm:chPref val="0"/>
        </dgm:presLayoutVars>
      </dgm:prSet>
      <dgm:spPr/>
    </dgm:pt>
    <dgm:pt modelId="{469926F4-EB2C-45FB-959F-2F892D17B4BD}" type="pres">
      <dgm:prSet presAssocID="{1DB4C45B-4669-4245-91FE-8A72AB42D18F}" presName="txSpace" presStyleCnt="0"/>
      <dgm:spPr/>
    </dgm:pt>
    <dgm:pt modelId="{F43F741F-5DF7-46DB-81B6-4FD4F1C8F86B}" type="pres">
      <dgm:prSet presAssocID="{1DB4C45B-4669-4245-91FE-8A72AB42D18F}" presName="desTx" presStyleLbl="revTx" presStyleIdx="5" presStyleCnt="6">
        <dgm:presLayoutVars/>
      </dgm:prSet>
      <dgm:spPr/>
    </dgm:pt>
  </dgm:ptLst>
  <dgm:cxnLst>
    <dgm:cxn modelId="{8529BD1F-94C5-4823-BD5B-0DB50D244CB4}" srcId="{DE20DE53-AA1B-4119-97D7-62B95C4E74A0}" destId="{795E91D8-DFA1-48B8-8E35-0185BD22A249}" srcOrd="0" destOrd="0" parTransId="{1690F9F0-FD26-46AE-ADE1-CE9E786C8054}" sibTransId="{547DB93C-34AA-4C3F-890A-07AEEE81F515}"/>
    <dgm:cxn modelId="{D697E529-E6B5-4FB8-8B73-6157D4B0B499}" type="presOf" srcId="{795E91D8-DFA1-48B8-8E35-0185BD22A249}" destId="{661F1EC3-99EA-4C89-9127-EB5474E09514}" srcOrd="0" destOrd="0" presId="urn:microsoft.com/office/officeart/2018/5/layout/CenteredIconLabelDescriptionList"/>
    <dgm:cxn modelId="{7231F029-10E3-42DC-9A4C-B2D48A2735FD}" type="presOf" srcId="{1DB4C45B-4669-4245-91FE-8A72AB42D18F}" destId="{0BE2ADA6-FDFA-40FD-B23C-F6234AE335D2}" srcOrd="0" destOrd="0" presId="urn:microsoft.com/office/officeart/2018/5/layout/CenteredIconLabelDescriptionList"/>
    <dgm:cxn modelId="{53BDE240-7492-47F8-885B-6747ED31BB99}" srcId="{68CB39AB-0879-4B51-A948-F3DDC6374AEA}" destId="{1DB4C45B-4669-4245-91FE-8A72AB42D18F}" srcOrd="2" destOrd="0" parTransId="{F30139A1-8EB9-48CA-B48C-8D23A9CD8747}" sibTransId="{77289E56-F0DC-459E-A2F0-06847B315146}"/>
    <dgm:cxn modelId="{60692963-DC65-445E-B9FC-B8E7BA1FFB78}" srcId="{68CB39AB-0879-4B51-A948-F3DDC6374AEA}" destId="{D0767BE1-CC1B-43A0-98A9-6602C44BC1A7}" srcOrd="1" destOrd="0" parTransId="{B8383B95-D1A5-4991-AE65-0DB18D94F5B6}" sibTransId="{BA60FBA9-DC08-442C-8892-8D3877F14877}"/>
    <dgm:cxn modelId="{1A62FF81-0040-43B2-9640-B3E55BE623BF}" type="presOf" srcId="{D0767BE1-CC1B-43A0-98A9-6602C44BC1A7}" destId="{20E515E6-95EB-4C78-8149-4C8A36066B9A}" srcOrd="0" destOrd="0" presId="urn:microsoft.com/office/officeart/2018/5/layout/CenteredIconLabelDescriptionList"/>
    <dgm:cxn modelId="{443E138F-10F8-43D2-AA2C-935D95CE3D55}" type="presOf" srcId="{87EDB0CD-79B6-4707-B194-57459658AD6A}" destId="{BE3ABF9C-F3C3-4200-B850-0F963802E3B9}" srcOrd="0" destOrd="0" presId="urn:microsoft.com/office/officeart/2018/5/layout/CenteredIconLabelDescriptionList"/>
    <dgm:cxn modelId="{670A8390-94E1-4AED-8EB8-FE9E906A70C1}" srcId="{68CB39AB-0879-4B51-A948-F3DDC6374AEA}" destId="{DE20DE53-AA1B-4119-97D7-62B95C4E74A0}" srcOrd="0" destOrd="0" parTransId="{33678673-C4F3-40E7-8B3E-AAA7D573D31E}" sibTransId="{DEA3310F-7B5D-4749-9DE7-9EB419C7FD0F}"/>
    <dgm:cxn modelId="{E70A739A-4600-4CE7-A8E6-B31E04B7DA85}" type="presOf" srcId="{94D4B71D-EEF2-4F4A-AFCA-BBC1F09179D6}" destId="{F43F741F-5DF7-46DB-81B6-4FD4F1C8F86B}" srcOrd="0" destOrd="0" presId="urn:microsoft.com/office/officeart/2018/5/layout/CenteredIconLabelDescriptionList"/>
    <dgm:cxn modelId="{E68C1CA2-7F6F-44A7-9662-19514CA12156}" srcId="{D0767BE1-CC1B-43A0-98A9-6602C44BC1A7}" destId="{87EDB0CD-79B6-4707-B194-57459658AD6A}" srcOrd="0" destOrd="0" parTransId="{D0B07A4B-2F98-48B7-8505-A52C4BF673FA}" sibTransId="{E15202D4-E9B8-47F3-AED6-969AC2E69CDE}"/>
    <dgm:cxn modelId="{579D6ECF-B4E9-45DA-840A-E636887D634B}" type="presOf" srcId="{DE20DE53-AA1B-4119-97D7-62B95C4E74A0}" destId="{7CE20B68-6BF0-46C8-85D3-3DC2F910AAC0}" srcOrd="0" destOrd="0" presId="urn:microsoft.com/office/officeart/2018/5/layout/CenteredIconLabelDescriptionList"/>
    <dgm:cxn modelId="{7BCDE5E9-9168-4F6A-A715-6C8658E95DDE}" type="presOf" srcId="{68CB39AB-0879-4B51-A948-F3DDC6374AEA}" destId="{1F05D0FC-84EA-45E3-B566-296FAD88FA2C}" srcOrd="0" destOrd="0" presId="urn:microsoft.com/office/officeart/2018/5/layout/CenteredIconLabelDescriptionList"/>
    <dgm:cxn modelId="{BD2EFFFB-7B70-4E7D-B621-2410CB217686}" srcId="{1DB4C45B-4669-4245-91FE-8A72AB42D18F}" destId="{94D4B71D-EEF2-4F4A-AFCA-BBC1F09179D6}" srcOrd="0" destOrd="0" parTransId="{D0A34F32-88D4-4683-95C5-54E1A2DDF268}" sibTransId="{D1B41130-F8C4-4780-BB33-51F4C52817B4}"/>
    <dgm:cxn modelId="{304CDEC5-5021-4845-8156-450CB9071653}" type="presParOf" srcId="{1F05D0FC-84EA-45E3-B566-296FAD88FA2C}" destId="{3FB62834-4549-41E3-B410-BA2685BEBDA9}" srcOrd="0" destOrd="0" presId="urn:microsoft.com/office/officeart/2018/5/layout/CenteredIconLabelDescriptionList"/>
    <dgm:cxn modelId="{820EB5B3-DCC1-4EB8-81CA-0804DC9E8773}" type="presParOf" srcId="{3FB62834-4549-41E3-B410-BA2685BEBDA9}" destId="{0BE41D66-0C66-4D4B-BA6E-72BF4A2AAAFB}" srcOrd="0" destOrd="0" presId="urn:microsoft.com/office/officeart/2018/5/layout/CenteredIconLabelDescriptionList"/>
    <dgm:cxn modelId="{96A08BBB-C249-4C92-AC93-2C26542EE9FE}" type="presParOf" srcId="{3FB62834-4549-41E3-B410-BA2685BEBDA9}" destId="{50AFD662-0846-4BE4-85A7-2C25A3B4635C}" srcOrd="1" destOrd="0" presId="urn:microsoft.com/office/officeart/2018/5/layout/CenteredIconLabelDescriptionList"/>
    <dgm:cxn modelId="{C54337CE-5138-4DC0-B6AD-4A83525851B6}" type="presParOf" srcId="{3FB62834-4549-41E3-B410-BA2685BEBDA9}" destId="{7CE20B68-6BF0-46C8-85D3-3DC2F910AAC0}" srcOrd="2" destOrd="0" presId="urn:microsoft.com/office/officeart/2018/5/layout/CenteredIconLabelDescriptionList"/>
    <dgm:cxn modelId="{6653A8BF-0256-4D50-A29E-AEE541DB5EC8}" type="presParOf" srcId="{3FB62834-4549-41E3-B410-BA2685BEBDA9}" destId="{A27637D9-B150-46F5-8752-FCFC44AC4EEA}" srcOrd="3" destOrd="0" presId="urn:microsoft.com/office/officeart/2018/5/layout/CenteredIconLabelDescriptionList"/>
    <dgm:cxn modelId="{394D323D-FE23-48FF-8B48-448E2F08C852}" type="presParOf" srcId="{3FB62834-4549-41E3-B410-BA2685BEBDA9}" destId="{661F1EC3-99EA-4C89-9127-EB5474E09514}" srcOrd="4" destOrd="0" presId="urn:microsoft.com/office/officeart/2018/5/layout/CenteredIconLabelDescriptionList"/>
    <dgm:cxn modelId="{F8D54139-9E07-4061-B1D1-F3CBFB5EDC30}" type="presParOf" srcId="{1F05D0FC-84EA-45E3-B566-296FAD88FA2C}" destId="{619A04F2-A000-429E-9B22-834656598892}" srcOrd="1" destOrd="0" presId="urn:microsoft.com/office/officeart/2018/5/layout/CenteredIconLabelDescriptionList"/>
    <dgm:cxn modelId="{BA7F9200-F689-44B5-BDA3-3FE13FA9EFC1}" type="presParOf" srcId="{1F05D0FC-84EA-45E3-B566-296FAD88FA2C}" destId="{30FF493A-A7A3-43F1-B135-0DEDCCEB3708}" srcOrd="2" destOrd="0" presId="urn:microsoft.com/office/officeart/2018/5/layout/CenteredIconLabelDescriptionList"/>
    <dgm:cxn modelId="{56C5E55D-D302-4973-A5BB-A603174B32B6}" type="presParOf" srcId="{30FF493A-A7A3-43F1-B135-0DEDCCEB3708}" destId="{C014365C-068D-4180-9C38-4D8730C68A50}" srcOrd="0" destOrd="0" presId="urn:microsoft.com/office/officeart/2018/5/layout/CenteredIconLabelDescriptionList"/>
    <dgm:cxn modelId="{2F2E1CD8-140F-463D-98D4-078BE28EE91E}" type="presParOf" srcId="{30FF493A-A7A3-43F1-B135-0DEDCCEB3708}" destId="{E2F9ADB1-2361-42FC-8B24-0DD81E86E0E4}" srcOrd="1" destOrd="0" presId="urn:microsoft.com/office/officeart/2018/5/layout/CenteredIconLabelDescriptionList"/>
    <dgm:cxn modelId="{05070BD9-DDEE-470C-A77E-C2E038051327}" type="presParOf" srcId="{30FF493A-A7A3-43F1-B135-0DEDCCEB3708}" destId="{20E515E6-95EB-4C78-8149-4C8A36066B9A}" srcOrd="2" destOrd="0" presId="urn:microsoft.com/office/officeart/2018/5/layout/CenteredIconLabelDescriptionList"/>
    <dgm:cxn modelId="{B344749C-00FE-43FC-9D20-D1D58FCE986D}" type="presParOf" srcId="{30FF493A-A7A3-43F1-B135-0DEDCCEB3708}" destId="{6675A5EA-F351-4CB1-881E-04A26DCD53AB}" srcOrd="3" destOrd="0" presId="urn:microsoft.com/office/officeart/2018/5/layout/CenteredIconLabelDescriptionList"/>
    <dgm:cxn modelId="{A2476CC4-9E00-4DD7-BC16-22264359846A}" type="presParOf" srcId="{30FF493A-A7A3-43F1-B135-0DEDCCEB3708}" destId="{BE3ABF9C-F3C3-4200-B850-0F963802E3B9}" srcOrd="4" destOrd="0" presId="urn:microsoft.com/office/officeart/2018/5/layout/CenteredIconLabelDescriptionList"/>
    <dgm:cxn modelId="{FD907551-1A59-4B57-B627-A28095B7DE4E}" type="presParOf" srcId="{1F05D0FC-84EA-45E3-B566-296FAD88FA2C}" destId="{EBA1C5D9-1ABA-4D27-9CD4-97BA2DD8E51C}" srcOrd="3" destOrd="0" presId="urn:microsoft.com/office/officeart/2018/5/layout/CenteredIconLabelDescriptionList"/>
    <dgm:cxn modelId="{E9737599-10A1-42BA-AAD0-09C3BDA36FF5}" type="presParOf" srcId="{1F05D0FC-84EA-45E3-B566-296FAD88FA2C}" destId="{7B1CDB93-47A6-4E3D-BD9E-7E93E44A606B}" srcOrd="4" destOrd="0" presId="urn:microsoft.com/office/officeart/2018/5/layout/CenteredIconLabelDescriptionList"/>
    <dgm:cxn modelId="{21015C7C-C1D9-4E05-A60C-E99802CC88AF}" type="presParOf" srcId="{7B1CDB93-47A6-4E3D-BD9E-7E93E44A606B}" destId="{E181A0DB-CD22-41D4-9C66-C6C6432EEA14}" srcOrd="0" destOrd="0" presId="urn:microsoft.com/office/officeart/2018/5/layout/CenteredIconLabelDescriptionList"/>
    <dgm:cxn modelId="{16318B09-8F4E-48E9-8BE4-F00EF6698F68}" type="presParOf" srcId="{7B1CDB93-47A6-4E3D-BD9E-7E93E44A606B}" destId="{EC7E4E64-61A4-4234-B238-A9979E547932}" srcOrd="1" destOrd="0" presId="urn:microsoft.com/office/officeart/2018/5/layout/CenteredIconLabelDescriptionList"/>
    <dgm:cxn modelId="{B5F1C6FB-4FA8-4AA6-9068-6EBC73B02603}" type="presParOf" srcId="{7B1CDB93-47A6-4E3D-BD9E-7E93E44A606B}" destId="{0BE2ADA6-FDFA-40FD-B23C-F6234AE335D2}" srcOrd="2" destOrd="0" presId="urn:microsoft.com/office/officeart/2018/5/layout/CenteredIconLabelDescriptionList"/>
    <dgm:cxn modelId="{3E90AEB7-48C1-4359-A513-5A6A097D07D9}" type="presParOf" srcId="{7B1CDB93-47A6-4E3D-BD9E-7E93E44A606B}" destId="{469926F4-EB2C-45FB-959F-2F892D17B4BD}" srcOrd="3" destOrd="0" presId="urn:microsoft.com/office/officeart/2018/5/layout/CenteredIconLabelDescriptionList"/>
    <dgm:cxn modelId="{9DC017FC-ECF5-448D-9F0C-88C875F7C1D6}" type="presParOf" srcId="{7B1CDB93-47A6-4E3D-BD9E-7E93E44A606B}" destId="{F43F741F-5DF7-46DB-81B6-4FD4F1C8F86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8509C-25F1-447A-9827-F16A78AEBDE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3DCDAC-165A-49F0-AEEB-D2B5C202FE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A question asked of a speaker during their speech</a:t>
          </a:r>
        </a:p>
      </dgm:t>
    </dgm:pt>
    <dgm:pt modelId="{5211E3ED-A57C-43C0-AECE-885AECDCAAEB}" type="parTrans" cxnId="{FEF7C44E-92CA-42FD-8DFF-14C2312180DF}">
      <dgm:prSet/>
      <dgm:spPr/>
      <dgm:t>
        <a:bodyPr/>
        <a:lstStyle/>
        <a:p>
          <a:endParaRPr lang="en-US">
            <a:latin typeface=""/>
          </a:endParaRPr>
        </a:p>
      </dgm:t>
    </dgm:pt>
    <dgm:pt modelId="{4D56FD10-D0D1-4585-994E-2BDEBE28FB9E}" type="sibTrans" cxnId="{FEF7C44E-92CA-42FD-8DFF-14C2312180D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"/>
          </a:endParaRPr>
        </a:p>
      </dgm:t>
    </dgm:pt>
    <dgm:pt modelId="{9792859E-9ED5-4C38-BE66-97AB4ECB6A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Each speaker in the debate is obligated to accept two POIs, and offer two POIs throughout the entire debate (not per speaker)</a:t>
          </a:r>
        </a:p>
      </dgm:t>
    </dgm:pt>
    <dgm:pt modelId="{B5D4F68D-F408-4052-BD1E-89BAAA76C5A4}" type="parTrans" cxnId="{2731EA55-5ADD-4B4B-8ED9-18D60D8A89E7}">
      <dgm:prSet/>
      <dgm:spPr/>
      <dgm:t>
        <a:bodyPr/>
        <a:lstStyle/>
        <a:p>
          <a:endParaRPr lang="en-US">
            <a:latin typeface=""/>
          </a:endParaRPr>
        </a:p>
      </dgm:t>
    </dgm:pt>
    <dgm:pt modelId="{42782F39-C8A1-4E00-974E-6DE370DF815C}" type="sibTrans" cxnId="{2731EA55-5ADD-4B4B-8ED9-18D60D8A89E7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"/>
          </a:endParaRPr>
        </a:p>
      </dgm:t>
    </dgm:pt>
    <dgm:pt modelId="{F317BF18-F682-4754-9B29-B621DF7AF1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POIs cannot be offered in the first or last minute of a speech – there will be a bell 1 min into the speech and when there is 1 min left to go to assist with this</a:t>
          </a:r>
        </a:p>
      </dgm:t>
    </dgm:pt>
    <dgm:pt modelId="{45A4E209-DC38-4B08-AD4A-EA9AF0D66769}" type="parTrans" cxnId="{6B590076-5748-4742-AD4E-1FE094766572}">
      <dgm:prSet/>
      <dgm:spPr/>
      <dgm:t>
        <a:bodyPr/>
        <a:lstStyle/>
        <a:p>
          <a:endParaRPr lang="en-US">
            <a:latin typeface=""/>
          </a:endParaRPr>
        </a:p>
      </dgm:t>
    </dgm:pt>
    <dgm:pt modelId="{5FD6CFD8-BC8A-4DD1-9C4C-97916DC534B9}" type="sibTrans" cxnId="{6B590076-5748-4742-AD4E-1FE094766572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"/>
          </a:endParaRPr>
        </a:p>
      </dgm:t>
    </dgm:pt>
    <dgm:pt modelId="{DC6F32D2-E21D-4B63-9C98-1E76502DC7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"/>
            </a:rPr>
            <a:t>Purpose: to undercut the point the opposition is currently making, or to force the opposition to respond to a difficult question immediately</a:t>
          </a:r>
        </a:p>
      </dgm:t>
    </dgm:pt>
    <dgm:pt modelId="{1205B3C3-F311-402C-A5E8-02E43264AC06}" type="parTrans" cxnId="{5B935CF8-25C8-4B01-B493-F03CF3D3B558}">
      <dgm:prSet/>
      <dgm:spPr/>
      <dgm:t>
        <a:bodyPr/>
        <a:lstStyle/>
        <a:p>
          <a:endParaRPr lang="en-US">
            <a:latin typeface=""/>
          </a:endParaRPr>
        </a:p>
      </dgm:t>
    </dgm:pt>
    <dgm:pt modelId="{C518F909-2E0C-4E77-8F97-BE4C2BDB0E51}" type="sibTrans" cxnId="{5B935CF8-25C8-4B01-B493-F03CF3D3B558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"/>
          </a:endParaRPr>
        </a:p>
      </dgm:t>
    </dgm:pt>
    <dgm:pt modelId="{8D0E8BF1-CAD1-47EE-AAE0-03976CE0B44F}" type="pres">
      <dgm:prSet presAssocID="{6488509C-25F1-447A-9827-F16A78AEBDE3}" presName="root" presStyleCnt="0">
        <dgm:presLayoutVars>
          <dgm:dir/>
          <dgm:resizeHandles val="exact"/>
        </dgm:presLayoutVars>
      </dgm:prSet>
      <dgm:spPr/>
    </dgm:pt>
    <dgm:pt modelId="{B857C16E-7789-4CA5-989D-6B67DE6E2AA5}" type="pres">
      <dgm:prSet presAssocID="{6488509C-25F1-447A-9827-F16A78AEBDE3}" presName="container" presStyleCnt="0">
        <dgm:presLayoutVars>
          <dgm:dir/>
          <dgm:resizeHandles val="exact"/>
        </dgm:presLayoutVars>
      </dgm:prSet>
      <dgm:spPr/>
    </dgm:pt>
    <dgm:pt modelId="{AE6C80B5-DF4B-4AF7-A41B-28D5A2B8D594}" type="pres">
      <dgm:prSet presAssocID="{383DCDAC-165A-49F0-AEEB-D2B5C202FE6D}" presName="compNode" presStyleCnt="0"/>
      <dgm:spPr/>
    </dgm:pt>
    <dgm:pt modelId="{58BCE8CF-7F60-4F7D-B6FC-0272456107BB}" type="pres">
      <dgm:prSet presAssocID="{383DCDAC-165A-49F0-AEEB-D2B5C202FE6D}" presName="iconBgRect" presStyleLbl="bgShp" presStyleIdx="0" presStyleCnt="4"/>
      <dgm:spPr/>
    </dgm:pt>
    <dgm:pt modelId="{4769E8EA-2F80-4F57-850B-52E9C9150994}" type="pres">
      <dgm:prSet presAssocID="{383DCDAC-165A-49F0-AEEB-D2B5C202FE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6DA1B34-F23C-4F4E-AD10-BC46A2A7725D}" type="pres">
      <dgm:prSet presAssocID="{383DCDAC-165A-49F0-AEEB-D2B5C202FE6D}" presName="spaceRect" presStyleCnt="0"/>
      <dgm:spPr/>
    </dgm:pt>
    <dgm:pt modelId="{96ED14D2-83BA-42F5-824C-C90110FA009C}" type="pres">
      <dgm:prSet presAssocID="{383DCDAC-165A-49F0-AEEB-D2B5C202FE6D}" presName="textRect" presStyleLbl="revTx" presStyleIdx="0" presStyleCnt="4">
        <dgm:presLayoutVars>
          <dgm:chMax val="1"/>
          <dgm:chPref val="1"/>
        </dgm:presLayoutVars>
      </dgm:prSet>
      <dgm:spPr/>
    </dgm:pt>
    <dgm:pt modelId="{77383445-D6B5-484C-B741-ABC71DC93B43}" type="pres">
      <dgm:prSet presAssocID="{4D56FD10-D0D1-4585-994E-2BDEBE28FB9E}" presName="sibTrans" presStyleLbl="sibTrans2D1" presStyleIdx="0" presStyleCnt="0"/>
      <dgm:spPr/>
    </dgm:pt>
    <dgm:pt modelId="{9C235269-71EC-4F53-8DCD-928CBEFB4217}" type="pres">
      <dgm:prSet presAssocID="{9792859E-9ED5-4C38-BE66-97AB4ECB6AAB}" presName="compNode" presStyleCnt="0"/>
      <dgm:spPr/>
    </dgm:pt>
    <dgm:pt modelId="{1B911F00-ACAF-4FDE-A6EE-5D505B9BC916}" type="pres">
      <dgm:prSet presAssocID="{9792859E-9ED5-4C38-BE66-97AB4ECB6AAB}" presName="iconBgRect" presStyleLbl="bgShp" presStyleIdx="1" presStyleCnt="4"/>
      <dgm:spPr/>
    </dgm:pt>
    <dgm:pt modelId="{E8DF8E6E-C31C-4E99-9DCB-D60E6C42535C}" type="pres">
      <dgm:prSet presAssocID="{9792859E-9ED5-4C38-BE66-97AB4ECB6AA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4E39C615-0F38-4DDE-A6EF-4A044E79CD47}" type="pres">
      <dgm:prSet presAssocID="{9792859E-9ED5-4C38-BE66-97AB4ECB6AAB}" presName="spaceRect" presStyleCnt="0"/>
      <dgm:spPr/>
    </dgm:pt>
    <dgm:pt modelId="{70DF7C28-F141-4B26-B47C-C795D5E97C8D}" type="pres">
      <dgm:prSet presAssocID="{9792859E-9ED5-4C38-BE66-97AB4ECB6AAB}" presName="textRect" presStyleLbl="revTx" presStyleIdx="1" presStyleCnt="4">
        <dgm:presLayoutVars>
          <dgm:chMax val="1"/>
          <dgm:chPref val="1"/>
        </dgm:presLayoutVars>
      </dgm:prSet>
      <dgm:spPr/>
    </dgm:pt>
    <dgm:pt modelId="{13AFD24B-1986-494A-9B50-C8FF6BE3616E}" type="pres">
      <dgm:prSet presAssocID="{42782F39-C8A1-4E00-974E-6DE370DF815C}" presName="sibTrans" presStyleLbl="sibTrans2D1" presStyleIdx="0" presStyleCnt="0"/>
      <dgm:spPr/>
    </dgm:pt>
    <dgm:pt modelId="{13060D1A-A477-4682-928B-4DC2A2908C0B}" type="pres">
      <dgm:prSet presAssocID="{F317BF18-F682-4754-9B29-B621DF7AF1CA}" presName="compNode" presStyleCnt="0"/>
      <dgm:spPr/>
    </dgm:pt>
    <dgm:pt modelId="{F9DB63CB-ED6D-422A-806B-51C037FEC3FC}" type="pres">
      <dgm:prSet presAssocID="{F317BF18-F682-4754-9B29-B621DF7AF1CA}" presName="iconBgRect" presStyleLbl="bgShp" presStyleIdx="2" presStyleCnt="4"/>
      <dgm:spPr/>
    </dgm:pt>
    <dgm:pt modelId="{B349C8A9-0861-47B5-A2D3-EA90F27F9F15}" type="pres">
      <dgm:prSet presAssocID="{F317BF18-F682-4754-9B29-B621DF7AF1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24B6113A-AA16-4BE5-A22B-244B1FA853AD}" type="pres">
      <dgm:prSet presAssocID="{F317BF18-F682-4754-9B29-B621DF7AF1CA}" presName="spaceRect" presStyleCnt="0"/>
      <dgm:spPr/>
    </dgm:pt>
    <dgm:pt modelId="{053650F6-4EE1-4006-BAB0-5E251A4AF18C}" type="pres">
      <dgm:prSet presAssocID="{F317BF18-F682-4754-9B29-B621DF7AF1CA}" presName="textRect" presStyleLbl="revTx" presStyleIdx="2" presStyleCnt="4">
        <dgm:presLayoutVars>
          <dgm:chMax val="1"/>
          <dgm:chPref val="1"/>
        </dgm:presLayoutVars>
      </dgm:prSet>
      <dgm:spPr/>
    </dgm:pt>
    <dgm:pt modelId="{BD3372E3-67FC-42CB-B772-33F57724BD3C}" type="pres">
      <dgm:prSet presAssocID="{5FD6CFD8-BC8A-4DD1-9C4C-97916DC534B9}" presName="sibTrans" presStyleLbl="sibTrans2D1" presStyleIdx="0" presStyleCnt="0"/>
      <dgm:spPr/>
    </dgm:pt>
    <dgm:pt modelId="{1B6807F2-A47E-4434-A9EB-8ACCA0A4F339}" type="pres">
      <dgm:prSet presAssocID="{DC6F32D2-E21D-4B63-9C98-1E76502DC786}" presName="compNode" presStyleCnt="0"/>
      <dgm:spPr/>
    </dgm:pt>
    <dgm:pt modelId="{E85848FB-85B2-4D6C-ADBD-0B6F560C9BD2}" type="pres">
      <dgm:prSet presAssocID="{DC6F32D2-E21D-4B63-9C98-1E76502DC786}" presName="iconBgRect" presStyleLbl="bgShp" presStyleIdx="3" presStyleCnt="4"/>
      <dgm:spPr/>
    </dgm:pt>
    <dgm:pt modelId="{72138B01-8D80-492B-9E69-730FC909A41D}" type="pres">
      <dgm:prSet presAssocID="{DC6F32D2-E21D-4B63-9C98-1E76502DC7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19BFE347-7436-4C28-B3C9-B68C519696B7}" type="pres">
      <dgm:prSet presAssocID="{DC6F32D2-E21D-4B63-9C98-1E76502DC786}" presName="spaceRect" presStyleCnt="0"/>
      <dgm:spPr/>
    </dgm:pt>
    <dgm:pt modelId="{976C9857-3793-4E67-862C-97FED8C352FE}" type="pres">
      <dgm:prSet presAssocID="{DC6F32D2-E21D-4B63-9C98-1E76502DC78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5D9812-3C70-4FDE-89F3-749EBE2B84AB}" type="presOf" srcId="{DC6F32D2-E21D-4B63-9C98-1E76502DC786}" destId="{976C9857-3793-4E67-862C-97FED8C352FE}" srcOrd="0" destOrd="0" presId="urn:microsoft.com/office/officeart/2018/2/layout/IconCircleList"/>
    <dgm:cxn modelId="{D7CFC92F-7963-426B-BBA3-0FD500944286}" type="presOf" srcId="{F317BF18-F682-4754-9B29-B621DF7AF1CA}" destId="{053650F6-4EE1-4006-BAB0-5E251A4AF18C}" srcOrd="0" destOrd="0" presId="urn:microsoft.com/office/officeart/2018/2/layout/IconCircleList"/>
    <dgm:cxn modelId="{9ECF3A5C-07FC-496C-A7CB-2B10A8D542BE}" type="presOf" srcId="{6488509C-25F1-447A-9827-F16A78AEBDE3}" destId="{8D0E8BF1-CAD1-47EE-AAE0-03976CE0B44F}" srcOrd="0" destOrd="0" presId="urn:microsoft.com/office/officeart/2018/2/layout/IconCircleList"/>
    <dgm:cxn modelId="{EC2E6043-2A51-42F2-AC82-96849A103FC7}" type="presOf" srcId="{4D56FD10-D0D1-4585-994E-2BDEBE28FB9E}" destId="{77383445-D6B5-484C-B741-ABC71DC93B43}" srcOrd="0" destOrd="0" presId="urn:microsoft.com/office/officeart/2018/2/layout/IconCircleList"/>
    <dgm:cxn modelId="{FEF7C44E-92CA-42FD-8DFF-14C2312180DF}" srcId="{6488509C-25F1-447A-9827-F16A78AEBDE3}" destId="{383DCDAC-165A-49F0-AEEB-D2B5C202FE6D}" srcOrd="0" destOrd="0" parTransId="{5211E3ED-A57C-43C0-AECE-885AECDCAAEB}" sibTransId="{4D56FD10-D0D1-4585-994E-2BDEBE28FB9E}"/>
    <dgm:cxn modelId="{2731EA55-5ADD-4B4B-8ED9-18D60D8A89E7}" srcId="{6488509C-25F1-447A-9827-F16A78AEBDE3}" destId="{9792859E-9ED5-4C38-BE66-97AB4ECB6AAB}" srcOrd="1" destOrd="0" parTransId="{B5D4F68D-F408-4052-BD1E-89BAAA76C5A4}" sibTransId="{42782F39-C8A1-4E00-974E-6DE370DF815C}"/>
    <dgm:cxn modelId="{6B590076-5748-4742-AD4E-1FE094766572}" srcId="{6488509C-25F1-447A-9827-F16A78AEBDE3}" destId="{F317BF18-F682-4754-9B29-B621DF7AF1CA}" srcOrd="2" destOrd="0" parTransId="{45A4E209-DC38-4B08-AD4A-EA9AF0D66769}" sibTransId="{5FD6CFD8-BC8A-4DD1-9C4C-97916DC534B9}"/>
    <dgm:cxn modelId="{825F948C-A8B5-4760-8B54-256845F9C5C5}" type="presOf" srcId="{42782F39-C8A1-4E00-974E-6DE370DF815C}" destId="{13AFD24B-1986-494A-9B50-C8FF6BE3616E}" srcOrd="0" destOrd="0" presId="urn:microsoft.com/office/officeart/2018/2/layout/IconCircleList"/>
    <dgm:cxn modelId="{64A280A0-CFAB-4F05-BBDE-B102DD9DB753}" type="presOf" srcId="{5FD6CFD8-BC8A-4DD1-9C4C-97916DC534B9}" destId="{BD3372E3-67FC-42CB-B772-33F57724BD3C}" srcOrd="0" destOrd="0" presId="urn:microsoft.com/office/officeart/2018/2/layout/IconCircleList"/>
    <dgm:cxn modelId="{973F08A6-4CD6-4F42-BCEC-2D223A97B8C1}" type="presOf" srcId="{9792859E-9ED5-4C38-BE66-97AB4ECB6AAB}" destId="{70DF7C28-F141-4B26-B47C-C795D5E97C8D}" srcOrd="0" destOrd="0" presId="urn:microsoft.com/office/officeart/2018/2/layout/IconCircleList"/>
    <dgm:cxn modelId="{5B935CF8-25C8-4B01-B493-F03CF3D3B558}" srcId="{6488509C-25F1-447A-9827-F16A78AEBDE3}" destId="{DC6F32D2-E21D-4B63-9C98-1E76502DC786}" srcOrd="3" destOrd="0" parTransId="{1205B3C3-F311-402C-A5E8-02E43264AC06}" sibTransId="{C518F909-2E0C-4E77-8F97-BE4C2BDB0E51}"/>
    <dgm:cxn modelId="{3D1EF2FB-461A-4A17-B72D-F312CB3790CD}" type="presOf" srcId="{383DCDAC-165A-49F0-AEEB-D2B5C202FE6D}" destId="{96ED14D2-83BA-42F5-824C-C90110FA009C}" srcOrd="0" destOrd="0" presId="urn:microsoft.com/office/officeart/2018/2/layout/IconCircleList"/>
    <dgm:cxn modelId="{4065E867-E08F-43B9-8201-38979E738E25}" type="presParOf" srcId="{8D0E8BF1-CAD1-47EE-AAE0-03976CE0B44F}" destId="{B857C16E-7789-4CA5-989D-6B67DE6E2AA5}" srcOrd="0" destOrd="0" presId="urn:microsoft.com/office/officeart/2018/2/layout/IconCircleList"/>
    <dgm:cxn modelId="{0077875A-1021-47B1-8843-84594A9134AC}" type="presParOf" srcId="{B857C16E-7789-4CA5-989D-6B67DE6E2AA5}" destId="{AE6C80B5-DF4B-4AF7-A41B-28D5A2B8D594}" srcOrd="0" destOrd="0" presId="urn:microsoft.com/office/officeart/2018/2/layout/IconCircleList"/>
    <dgm:cxn modelId="{DF148188-8E6D-4A27-A93C-25171B321A20}" type="presParOf" srcId="{AE6C80B5-DF4B-4AF7-A41B-28D5A2B8D594}" destId="{58BCE8CF-7F60-4F7D-B6FC-0272456107BB}" srcOrd="0" destOrd="0" presId="urn:microsoft.com/office/officeart/2018/2/layout/IconCircleList"/>
    <dgm:cxn modelId="{049255FC-1629-40EE-8FAC-6A0D6156234C}" type="presParOf" srcId="{AE6C80B5-DF4B-4AF7-A41B-28D5A2B8D594}" destId="{4769E8EA-2F80-4F57-850B-52E9C9150994}" srcOrd="1" destOrd="0" presId="urn:microsoft.com/office/officeart/2018/2/layout/IconCircleList"/>
    <dgm:cxn modelId="{D17DC20E-326C-46E3-B2E9-BBDE2456FE5D}" type="presParOf" srcId="{AE6C80B5-DF4B-4AF7-A41B-28D5A2B8D594}" destId="{C6DA1B34-F23C-4F4E-AD10-BC46A2A7725D}" srcOrd="2" destOrd="0" presId="urn:microsoft.com/office/officeart/2018/2/layout/IconCircleList"/>
    <dgm:cxn modelId="{A6BAA980-23A7-49C6-9C61-432A1D820788}" type="presParOf" srcId="{AE6C80B5-DF4B-4AF7-A41B-28D5A2B8D594}" destId="{96ED14D2-83BA-42F5-824C-C90110FA009C}" srcOrd="3" destOrd="0" presId="urn:microsoft.com/office/officeart/2018/2/layout/IconCircleList"/>
    <dgm:cxn modelId="{BE59F6DE-7B95-4A94-B894-70698BA8399E}" type="presParOf" srcId="{B857C16E-7789-4CA5-989D-6B67DE6E2AA5}" destId="{77383445-D6B5-484C-B741-ABC71DC93B43}" srcOrd="1" destOrd="0" presId="urn:microsoft.com/office/officeart/2018/2/layout/IconCircleList"/>
    <dgm:cxn modelId="{CFDCBFD3-8899-4761-89A6-D0A5DFF0468A}" type="presParOf" srcId="{B857C16E-7789-4CA5-989D-6B67DE6E2AA5}" destId="{9C235269-71EC-4F53-8DCD-928CBEFB4217}" srcOrd="2" destOrd="0" presId="urn:microsoft.com/office/officeart/2018/2/layout/IconCircleList"/>
    <dgm:cxn modelId="{FF2B3C88-D8E6-4184-9869-5EF2B77B4E1E}" type="presParOf" srcId="{9C235269-71EC-4F53-8DCD-928CBEFB4217}" destId="{1B911F00-ACAF-4FDE-A6EE-5D505B9BC916}" srcOrd="0" destOrd="0" presId="urn:microsoft.com/office/officeart/2018/2/layout/IconCircleList"/>
    <dgm:cxn modelId="{F59C79AA-FF10-4CD6-90B1-A535A2EA436D}" type="presParOf" srcId="{9C235269-71EC-4F53-8DCD-928CBEFB4217}" destId="{E8DF8E6E-C31C-4E99-9DCB-D60E6C42535C}" srcOrd="1" destOrd="0" presId="urn:microsoft.com/office/officeart/2018/2/layout/IconCircleList"/>
    <dgm:cxn modelId="{9A0FF644-474B-45A8-A1ED-059279B4A8E5}" type="presParOf" srcId="{9C235269-71EC-4F53-8DCD-928CBEFB4217}" destId="{4E39C615-0F38-4DDE-A6EF-4A044E79CD47}" srcOrd="2" destOrd="0" presId="urn:microsoft.com/office/officeart/2018/2/layout/IconCircleList"/>
    <dgm:cxn modelId="{9B736793-EC5A-4E61-82CE-5D6763C75C20}" type="presParOf" srcId="{9C235269-71EC-4F53-8DCD-928CBEFB4217}" destId="{70DF7C28-F141-4B26-B47C-C795D5E97C8D}" srcOrd="3" destOrd="0" presId="urn:microsoft.com/office/officeart/2018/2/layout/IconCircleList"/>
    <dgm:cxn modelId="{40DA7353-7586-40A0-B5D2-8520EF20EB7F}" type="presParOf" srcId="{B857C16E-7789-4CA5-989D-6B67DE6E2AA5}" destId="{13AFD24B-1986-494A-9B50-C8FF6BE3616E}" srcOrd="3" destOrd="0" presId="urn:microsoft.com/office/officeart/2018/2/layout/IconCircleList"/>
    <dgm:cxn modelId="{E2076E10-44E8-4300-A918-16DCD4E46AA6}" type="presParOf" srcId="{B857C16E-7789-4CA5-989D-6B67DE6E2AA5}" destId="{13060D1A-A477-4682-928B-4DC2A2908C0B}" srcOrd="4" destOrd="0" presId="urn:microsoft.com/office/officeart/2018/2/layout/IconCircleList"/>
    <dgm:cxn modelId="{E5DA3F5D-5F5C-44EB-BC6A-9AD08D72D578}" type="presParOf" srcId="{13060D1A-A477-4682-928B-4DC2A2908C0B}" destId="{F9DB63CB-ED6D-422A-806B-51C037FEC3FC}" srcOrd="0" destOrd="0" presId="urn:microsoft.com/office/officeart/2018/2/layout/IconCircleList"/>
    <dgm:cxn modelId="{B59FE4F2-CBC7-401D-BE4F-DD5F7939960E}" type="presParOf" srcId="{13060D1A-A477-4682-928B-4DC2A2908C0B}" destId="{B349C8A9-0861-47B5-A2D3-EA90F27F9F15}" srcOrd="1" destOrd="0" presId="urn:microsoft.com/office/officeart/2018/2/layout/IconCircleList"/>
    <dgm:cxn modelId="{44D19668-B184-45B6-ABE9-DB5B9918F87B}" type="presParOf" srcId="{13060D1A-A477-4682-928B-4DC2A2908C0B}" destId="{24B6113A-AA16-4BE5-A22B-244B1FA853AD}" srcOrd="2" destOrd="0" presId="urn:microsoft.com/office/officeart/2018/2/layout/IconCircleList"/>
    <dgm:cxn modelId="{1B9C1E84-B3ED-4059-89F4-027C8F280427}" type="presParOf" srcId="{13060D1A-A477-4682-928B-4DC2A2908C0B}" destId="{053650F6-4EE1-4006-BAB0-5E251A4AF18C}" srcOrd="3" destOrd="0" presId="urn:microsoft.com/office/officeart/2018/2/layout/IconCircleList"/>
    <dgm:cxn modelId="{3D08FDB0-E2C4-4A47-9CEA-C52064A1D53D}" type="presParOf" srcId="{B857C16E-7789-4CA5-989D-6B67DE6E2AA5}" destId="{BD3372E3-67FC-42CB-B772-33F57724BD3C}" srcOrd="5" destOrd="0" presId="urn:microsoft.com/office/officeart/2018/2/layout/IconCircleList"/>
    <dgm:cxn modelId="{EBF0F457-2F40-4186-8E53-9532F4506E02}" type="presParOf" srcId="{B857C16E-7789-4CA5-989D-6B67DE6E2AA5}" destId="{1B6807F2-A47E-4434-A9EB-8ACCA0A4F339}" srcOrd="6" destOrd="0" presId="urn:microsoft.com/office/officeart/2018/2/layout/IconCircleList"/>
    <dgm:cxn modelId="{6A361906-E2B1-4B99-B243-F7185039AFD9}" type="presParOf" srcId="{1B6807F2-A47E-4434-A9EB-8ACCA0A4F339}" destId="{E85848FB-85B2-4D6C-ADBD-0B6F560C9BD2}" srcOrd="0" destOrd="0" presId="urn:microsoft.com/office/officeart/2018/2/layout/IconCircleList"/>
    <dgm:cxn modelId="{7C576964-1065-4C11-9EDF-741BCD5831D7}" type="presParOf" srcId="{1B6807F2-A47E-4434-A9EB-8ACCA0A4F339}" destId="{72138B01-8D80-492B-9E69-730FC909A41D}" srcOrd="1" destOrd="0" presId="urn:microsoft.com/office/officeart/2018/2/layout/IconCircleList"/>
    <dgm:cxn modelId="{10F448F6-D3E2-4B65-B1A5-15FDB7E20DDE}" type="presParOf" srcId="{1B6807F2-A47E-4434-A9EB-8ACCA0A4F339}" destId="{19BFE347-7436-4C28-B3C9-B68C519696B7}" srcOrd="2" destOrd="0" presId="urn:microsoft.com/office/officeart/2018/2/layout/IconCircleList"/>
    <dgm:cxn modelId="{0E220926-BF91-484C-A80A-F9D126A05D2C}" type="presParOf" srcId="{1B6807F2-A47E-4434-A9EB-8ACCA0A4F339}" destId="{976C9857-3793-4E67-862C-97FED8C352F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9FAB5-DD72-4952-8276-1A03280170A0}">
      <dsp:nvSpPr>
        <dsp:cNvPr id="0" name=""/>
        <dsp:cNvSpPr/>
      </dsp:nvSpPr>
      <dsp:spPr>
        <a:xfrm>
          <a:off x="0" y="873206"/>
          <a:ext cx="6910387" cy="1612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F7D1F-95AA-4AD0-A53D-B59515662FF3}">
      <dsp:nvSpPr>
        <dsp:cNvPr id="0" name=""/>
        <dsp:cNvSpPr/>
      </dsp:nvSpPr>
      <dsp:spPr>
        <a:xfrm>
          <a:off x="487652" y="1235923"/>
          <a:ext cx="886640" cy="886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74936-2748-4F47-BB74-E3FBE8CC1087}">
      <dsp:nvSpPr>
        <dsp:cNvPr id="0" name=""/>
        <dsp:cNvSpPr/>
      </dsp:nvSpPr>
      <dsp:spPr>
        <a:xfrm>
          <a:off x="1861945" y="873206"/>
          <a:ext cx="5048441" cy="161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11" tIns="170611" rIns="170611" bIns="1706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"/>
            </a:rPr>
            <a:t>At the senior level, students should also be gathering their information from a range of unbiased sources and presenting well-rounded perspectives on current affairs. </a:t>
          </a:r>
        </a:p>
      </dsp:txBody>
      <dsp:txXfrm>
        <a:off x="1861945" y="873206"/>
        <a:ext cx="5048441" cy="1612073"/>
      </dsp:txXfrm>
    </dsp:sp>
    <dsp:sp modelId="{7451717E-B64C-4475-86C8-7F798ACAAE80}">
      <dsp:nvSpPr>
        <dsp:cNvPr id="0" name=""/>
        <dsp:cNvSpPr/>
      </dsp:nvSpPr>
      <dsp:spPr>
        <a:xfrm>
          <a:off x="0" y="2888298"/>
          <a:ext cx="6910387" cy="1612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E9AAD-4347-4850-98D9-EECCB54D32B1}">
      <dsp:nvSpPr>
        <dsp:cNvPr id="0" name=""/>
        <dsp:cNvSpPr/>
      </dsp:nvSpPr>
      <dsp:spPr>
        <a:xfrm>
          <a:off x="487652" y="3251015"/>
          <a:ext cx="886640" cy="8866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A3F28-8085-4B82-80A5-8CFAAA8C028B}">
      <dsp:nvSpPr>
        <dsp:cNvPr id="0" name=""/>
        <dsp:cNvSpPr/>
      </dsp:nvSpPr>
      <dsp:spPr>
        <a:xfrm>
          <a:off x="1861945" y="2888298"/>
          <a:ext cx="5048441" cy="161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11" tIns="170611" rIns="170611" bIns="1706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"/>
            </a:rPr>
            <a:t>Critical, higher-order thinking should be starting to come to the fore in the higher divisions. </a:t>
          </a:r>
        </a:p>
      </dsp:txBody>
      <dsp:txXfrm>
        <a:off x="1861945" y="2888298"/>
        <a:ext cx="5048441" cy="1612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32FC-C4C5-4202-972C-934FE137E7CD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BE125-4FE8-433E-AE66-D17A378DFAFB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44062-F63F-4343-9B9C-270F0359E9AD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"/>
            </a:rPr>
            <a:t>By Intermediate A, teams are expected to have a grasp on manner and method. </a:t>
          </a:r>
        </a:p>
      </dsp:txBody>
      <dsp:txXfrm>
        <a:off x="1864015" y="689"/>
        <a:ext cx="4933659" cy="1613866"/>
      </dsp:txXfrm>
    </dsp:sp>
    <dsp:sp modelId="{B3BC5007-EB06-4070-98F7-CF6895B95242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E28EB-5524-43AA-929D-B75567ABC0F7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1A30F-B69B-4838-84AB-50B0CB3889B1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"/>
            </a:rPr>
            <a:t>That doesn't mean that these criteria are no longer relevant, but simply that as much focus as possible should be on the arguments. </a:t>
          </a:r>
        </a:p>
      </dsp:txBody>
      <dsp:txXfrm>
        <a:off x="1864015" y="2018022"/>
        <a:ext cx="4933659" cy="1613866"/>
      </dsp:txXfrm>
    </dsp:sp>
    <dsp:sp modelId="{AF6F2CDA-AA4F-429B-9EA4-B9F5B81EC6EF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15C0A-22B2-4C42-AF21-7D28B054EA7E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91A29-6C6E-43FD-8084-EC50F3772E97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"/>
            </a:rPr>
            <a:t>Timing and manner become less important than who won the debate itself.    </a:t>
          </a:r>
        </a:p>
      </dsp:txBody>
      <dsp:txXfrm>
        <a:off x="1864015" y="4035355"/>
        <a:ext cx="4933659" cy="1613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FCD22-1AB4-CA48-851E-FFB4FDF4EDEC}">
      <dsp:nvSpPr>
        <dsp:cNvPr id="0" name=""/>
        <dsp:cNvSpPr/>
      </dsp:nvSpPr>
      <dsp:spPr>
        <a:xfrm>
          <a:off x="1227" y="456476"/>
          <a:ext cx="4788544" cy="2873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/>
            <a:t>In the senior divisions, students should be gaining proficiency in rebuttal strategies, structure and strength. There </a:t>
          </a:r>
          <a:r>
            <a:rPr lang="en-US" sz="2500" kern="1200" cap="none">
              <a:latin typeface=""/>
            </a:rPr>
            <a:t>should</a:t>
          </a:r>
          <a:r>
            <a:rPr lang="en-US" sz="2500" kern="1200" cap="none"/>
            <a:t> be a greater percentage of speeches being spent on rebuttal, especially for third speakers (over half)</a:t>
          </a:r>
        </a:p>
      </dsp:txBody>
      <dsp:txXfrm>
        <a:off x="1227" y="456476"/>
        <a:ext cx="4788544" cy="2873126"/>
      </dsp:txXfrm>
    </dsp:sp>
    <dsp:sp modelId="{22885848-0108-B54D-A0F8-1E8678D2DE43}">
      <dsp:nvSpPr>
        <dsp:cNvPr id="0" name=""/>
        <dsp:cNvSpPr/>
      </dsp:nvSpPr>
      <dsp:spPr>
        <a:xfrm>
          <a:off x="5268627" y="456476"/>
          <a:ext cx="4788544" cy="2873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/>
            <a:t>More advanced techniques, such as comparative rebuttal, should be being utilised.</a:t>
          </a:r>
        </a:p>
      </dsp:txBody>
      <dsp:txXfrm>
        <a:off x="5268627" y="456476"/>
        <a:ext cx="4788544" cy="2873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1D66-0C66-4D4B-BA6E-72BF4A2AAAFB}">
      <dsp:nvSpPr>
        <dsp:cNvPr id="0" name=""/>
        <dsp:cNvSpPr/>
      </dsp:nvSpPr>
      <dsp:spPr>
        <a:xfrm>
          <a:off x="979832" y="641026"/>
          <a:ext cx="1049835" cy="1049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20B68-6BF0-46C8-85D3-3DC2F910AAC0}">
      <dsp:nvSpPr>
        <dsp:cNvPr id="0" name=""/>
        <dsp:cNvSpPr/>
      </dsp:nvSpPr>
      <dsp:spPr>
        <a:xfrm>
          <a:off x="4985" y="1798536"/>
          <a:ext cx="2999531" cy="44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100" b="1" kern="1200">
              <a:latin typeface=""/>
            </a:rPr>
            <a:t>Shopping List Rebuttal</a:t>
          </a:r>
          <a:endParaRPr lang="en-US" sz="2100" kern="1200">
            <a:latin typeface=""/>
          </a:endParaRPr>
        </a:p>
      </dsp:txBody>
      <dsp:txXfrm>
        <a:off x="4985" y="1798536"/>
        <a:ext cx="2999531" cy="449929"/>
      </dsp:txXfrm>
    </dsp:sp>
    <dsp:sp modelId="{661F1EC3-99EA-4C89-9127-EB5474E09514}">
      <dsp:nvSpPr>
        <dsp:cNvPr id="0" name=""/>
        <dsp:cNvSpPr/>
      </dsp:nvSpPr>
      <dsp:spPr>
        <a:xfrm>
          <a:off x="4985" y="2298546"/>
          <a:ext cx="2999531" cy="84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"/>
            </a:rPr>
            <a:t>Where the speaker takes individual points presented by the opposition and rebuts them individually</a:t>
          </a:r>
          <a:endParaRPr lang="en-US" sz="1600" kern="1200">
            <a:latin typeface=""/>
          </a:endParaRPr>
        </a:p>
      </dsp:txBody>
      <dsp:txXfrm>
        <a:off x="4985" y="2298546"/>
        <a:ext cx="2999531" cy="846506"/>
      </dsp:txXfrm>
    </dsp:sp>
    <dsp:sp modelId="{C014365C-068D-4180-9C38-4D8730C68A50}">
      <dsp:nvSpPr>
        <dsp:cNvPr id="0" name=""/>
        <dsp:cNvSpPr/>
      </dsp:nvSpPr>
      <dsp:spPr>
        <a:xfrm>
          <a:off x="4504282" y="641026"/>
          <a:ext cx="1049835" cy="1049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515E6-95EB-4C78-8149-4C8A36066B9A}">
      <dsp:nvSpPr>
        <dsp:cNvPr id="0" name=""/>
        <dsp:cNvSpPr/>
      </dsp:nvSpPr>
      <dsp:spPr>
        <a:xfrm>
          <a:off x="3529434" y="1798536"/>
          <a:ext cx="2999531" cy="44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100" b="1" kern="1200">
              <a:latin typeface=""/>
            </a:rPr>
            <a:t>Comparative Rebuttal</a:t>
          </a:r>
          <a:endParaRPr lang="en-US" sz="2100" kern="1200">
            <a:latin typeface=""/>
          </a:endParaRPr>
        </a:p>
      </dsp:txBody>
      <dsp:txXfrm>
        <a:off x="3529434" y="1798536"/>
        <a:ext cx="2999531" cy="449929"/>
      </dsp:txXfrm>
    </dsp:sp>
    <dsp:sp modelId="{BE3ABF9C-F3C3-4200-B850-0F963802E3B9}">
      <dsp:nvSpPr>
        <dsp:cNvPr id="0" name=""/>
        <dsp:cNvSpPr/>
      </dsp:nvSpPr>
      <dsp:spPr>
        <a:xfrm>
          <a:off x="3529434" y="2298546"/>
          <a:ext cx="2999531" cy="84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"/>
            </a:rPr>
            <a:t>Speakers take a point that the opposition has presented and use one of your points to directly refute it – hard but impressive</a:t>
          </a:r>
          <a:endParaRPr lang="en-US" sz="1600" kern="1200">
            <a:latin typeface=""/>
          </a:endParaRPr>
        </a:p>
      </dsp:txBody>
      <dsp:txXfrm>
        <a:off x="3529434" y="2298546"/>
        <a:ext cx="2999531" cy="846506"/>
      </dsp:txXfrm>
    </dsp:sp>
    <dsp:sp modelId="{E181A0DB-CD22-41D4-9C66-C6C6432EEA14}">
      <dsp:nvSpPr>
        <dsp:cNvPr id="0" name=""/>
        <dsp:cNvSpPr/>
      </dsp:nvSpPr>
      <dsp:spPr>
        <a:xfrm>
          <a:off x="8028731" y="641026"/>
          <a:ext cx="1049835" cy="1049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2ADA6-FDFA-40FD-B23C-F6234AE335D2}">
      <dsp:nvSpPr>
        <dsp:cNvPr id="0" name=""/>
        <dsp:cNvSpPr/>
      </dsp:nvSpPr>
      <dsp:spPr>
        <a:xfrm>
          <a:off x="7053883" y="1798536"/>
          <a:ext cx="2999531" cy="44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2100" b="1" kern="1200">
              <a:latin typeface=""/>
            </a:rPr>
            <a:t>Whole Case Rebuttal</a:t>
          </a:r>
          <a:endParaRPr lang="en-US" sz="2100" kern="1200">
            <a:latin typeface=""/>
          </a:endParaRPr>
        </a:p>
      </dsp:txBody>
      <dsp:txXfrm>
        <a:off x="7053883" y="1798536"/>
        <a:ext cx="2999531" cy="449929"/>
      </dsp:txXfrm>
    </dsp:sp>
    <dsp:sp modelId="{F43F741F-5DF7-46DB-81B6-4FD4F1C8F86B}">
      <dsp:nvSpPr>
        <dsp:cNvPr id="0" name=""/>
        <dsp:cNvSpPr/>
      </dsp:nvSpPr>
      <dsp:spPr>
        <a:xfrm>
          <a:off x="7053883" y="2298546"/>
          <a:ext cx="2999531" cy="84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"/>
            </a:rPr>
            <a:t>Where the takes their opposition’s case line or otherwise core argument and refutes it. Very powerful.</a:t>
          </a:r>
          <a:endParaRPr lang="en-US" sz="1600" kern="1200">
            <a:latin typeface=""/>
          </a:endParaRPr>
        </a:p>
      </dsp:txBody>
      <dsp:txXfrm>
        <a:off x="7053883" y="2298546"/>
        <a:ext cx="2999531" cy="846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CE8CF-7F60-4F7D-B6FC-0272456107BB}">
      <dsp:nvSpPr>
        <dsp:cNvPr id="0" name=""/>
        <dsp:cNvSpPr/>
      </dsp:nvSpPr>
      <dsp:spPr>
        <a:xfrm>
          <a:off x="134825" y="275313"/>
          <a:ext cx="1295909" cy="12959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9E8EA-2F80-4F57-850B-52E9C9150994}">
      <dsp:nvSpPr>
        <dsp:cNvPr id="0" name=""/>
        <dsp:cNvSpPr/>
      </dsp:nvSpPr>
      <dsp:spPr>
        <a:xfrm>
          <a:off x="406966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D14D2-83BA-42F5-824C-C90110FA009C}">
      <dsp:nvSpPr>
        <dsp:cNvPr id="0" name=""/>
        <dsp:cNvSpPr/>
      </dsp:nvSpPr>
      <dsp:spPr>
        <a:xfrm>
          <a:off x="1708430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"/>
            </a:rPr>
            <a:t>A question asked of a speaker during their speech</a:t>
          </a:r>
        </a:p>
      </dsp:txBody>
      <dsp:txXfrm>
        <a:off x="1708430" y="275313"/>
        <a:ext cx="3054644" cy="1295909"/>
      </dsp:txXfrm>
    </dsp:sp>
    <dsp:sp modelId="{1B911F00-ACAF-4FDE-A6EE-5D505B9BC916}">
      <dsp:nvSpPr>
        <dsp:cNvPr id="0" name=""/>
        <dsp:cNvSpPr/>
      </dsp:nvSpPr>
      <dsp:spPr>
        <a:xfrm>
          <a:off x="5295324" y="275313"/>
          <a:ext cx="1295909" cy="12959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F8E6E-C31C-4E99-9DCB-D60E6C42535C}">
      <dsp:nvSpPr>
        <dsp:cNvPr id="0" name=""/>
        <dsp:cNvSpPr/>
      </dsp:nvSpPr>
      <dsp:spPr>
        <a:xfrm>
          <a:off x="5567465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F7C28-F141-4B26-B47C-C795D5E97C8D}">
      <dsp:nvSpPr>
        <dsp:cNvPr id="0" name=""/>
        <dsp:cNvSpPr/>
      </dsp:nvSpPr>
      <dsp:spPr>
        <a:xfrm>
          <a:off x="6868929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"/>
            </a:rPr>
            <a:t>Each speaker in the debate is obligated to accept two POIs, and offer two POIs throughout the entire debate (not per speaker)</a:t>
          </a:r>
        </a:p>
      </dsp:txBody>
      <dsp:txXfrm>
        <a:off x="6868929" y="275313"/>
        <a:ext cx="3054644" cy="1295909"/>
      </dsp:txXfrm>
    </dsp:sp>
    <dsp:sp modelId="{F9DB63CB-ED6D-422A-806B-51C037FEC3FC}">
      <dsp:nvSpPr>
        <dsp:cNvPr id="0" name=""/>
        <dsp:cNvSpPr/>
      </dsp:nvSpPr>
      <dsp:spPr>
        <a:xfrm>
          <a:off x="134825" y="2214856"/>
          <a:ext cx="1295909" cy="12959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9C8A9-0861-47B5-A2D3-EA90F27F9F15}">
      <dsp:nvSpPr>
        <dsp:cNvPr id="0" name=""/>
        <dsp:cNvSpPr/>
      </dsp:nvSpPr>
      <dsp:spPr>
        <a:xfrm>
          <a:off x="406966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650F6-4EE1-4006-BAB0-5E251A4AF18C}">
      <dsp:nvSpPr>
        <dsp:cNvPr id="0" name=""/>
        <dsp:cNvSpPr/>
      </dsp:nvSpPr>
      <dsp:spPr>
        <a:xfrm>
          <a:off x="1708430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"/>
            </a:rPr>
            <a:t>POIs cannot be offered in the first or last minute of a speech – there will be a bell 1 min into the speech and when there is 1 min left to go to assist with this</a:t>
          </a:r>
        </a:p>
      </dsp:txBody>
      <dsp:txXfrm>
        <a:off x="1708430" y="2214856"/>
        <a:ext cx="3054644" cy="1295909"/>
      </dsp:txXfrm>
    </dsp:sp>
    <dsp:sp modelId="{E85848FB-85B2-4D6C-ADBD-0B6F560C9BD2}">
      <dsp:nvSpPr>
        <dsp:cNvPr id="0" name=""/>
        <dsp:cNvSpPr/>
      </dsp:nvSpPr>
      <dsp:spPr>
        <a:xfrm>
          <a:off x="5295324" y="2214856"/>
          <a:ext cx="1295909" cy="129590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38B01-8D80-492B-9E69-730FC909A41D}">
      <dsp:nvSpPr>
        <dsp:cNvPr id="0" name=""/>
        <dsp:cNvSpPr/>
      </dsp:nvSpPr>
      <dsp:spPr>
        <a:xfrm>
          <a:off x="5567465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C9857-3793-4E67-862C-97FED8C352FE}">
      <dsp:nvSpPr>
        <dsp:cNvPr id="0" name=""/>
        <dsp:cNvSpPr/>
      </dsp:nvSpPr>
      <dsp:spPr>
        <a:xfrm>
          <a:off x="6868929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"/>
            </a:rPr>
            <a:t>Purpose: to undercut the point the opposition is currently making, or to force the opposition to respond to a difficult question immediately</a:t>
          </a:r>
        </a:p>
      </dsp:txBody>
      <dsp:txXfrm>
        <a:off x="6868929" y="2214856"/>
        <a:ext cx="3054644" cy="129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FF3C-D650-4750-A1AC-7D31A618642E}" type="datetimeFigureOut">
              <a:rPr lang="en-AU" smtClean="0"/>
              <a:t>14/03/2022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1F438-F01A-44AB-A364-36A5713D2D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1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6597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61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3834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F438-F01A-44AB-A364-36A5713D2D4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5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F438-F01A-44AB-A364-36A5713D2D4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27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F438-F01A-44AB-A364-36A5713D2D4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453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F438-F01A-44AB-A364-36A5713D2D4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82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078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4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2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3/14/2022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3/14/2022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6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731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3/14/2022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3/14/2022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5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c1552685a101e2b0f602d5e152775c0d/b901135ae3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>
          <a:xfrm>
            <a:off x="-3" y="-2"/>
            <a:ext cx="121888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7538" y="758952"/>
            <a:ext cx="5558141" cy="3566160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tx1"/>
                </a:solidFill>
                <a:latin typeface=""/>
              </a:rPr>
              <a:t>Intermediate &amp; Open Debating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7538" y="4645152"/>
            <a:ext cx="5560912" cy="1143000"/>
          </a:xfrm>
        </p:spPr>
        <p:txBody>
          <a:bodyPr>
            <a:normAutofit/>
          </a:bodyPr>
          <a:lstStyle/>
          <a:p>
            <a:r>
              <a:rPr lang="en-US" b="1">
                <a:latin typeface=""/>
              </a:rPr>
              <a:t>GCD Summer school 2022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5FBD20C-DCED-4E97-9C65-AA32D674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939" y="1091146"/>
            <a:ext cx="3694176" cy="4581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44AEA6ED-35B4-4CF2-915F-03B25B8DE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" t="1" r="-1334" b="-2124"/>
          <a:stretch/>
        </p:blipFill>
        <p:spPr bwMode="auto">
          <a:xfrm>
            <a:off x="455768" y="658148"/>
            <a:ext cx="4824278" cy="4846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43977" y="4474741"/>
            <a:ext cx="5339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4D327A-07B9-4CEB-93DA-D874AEACA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1410" y="377172"/>
            <a:ext cx="232345" cy="23215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BC255F8-57C7-471B-AE90-E08CFA86B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842" y="764144"/>
            <a:ext cx="237913" cy="237913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486E1F0-3EFE-4128-A7D3-A276F87C4684}"/>
              </a:ext>
            </a:extLst>
          </p:cNvPr>
          <p:cNvSpPr txBox="1">
            <a:spLocks/>
          </p:cNvSpPr>
          <p:nvPr/>
        </p:nvSpPr>
        <p:spPr>
          <a:xfrm>
            <a:off x="8603359" y="367278"/>
            <a:ext cx="3337489" cy="290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@goldcoastdebating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3F50ADE-2017-4011-9D30-55EA2E69EA82}"/>
              </a:ext>
            </a:extLst>
          </p:cNvPr>
          <p:cNvSpPr txBox="1">
            <a:spLocks/>
          </p:cNvSpPr>
          <p:nvPr/>
        </p:nvSpPr>
        <p:spPr>
          <a:xfrm>
            <a:off x="8603361" y="758653"/>
            <a:ext cx="3337489" cy="290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@goldcoastdebating</a:t>
            </a:r>
          </a:p>
        </p:txBody>
      </p:sp>
      <p:pic>
        <p:nvPicPr>
          <p:cNvPr id="1032" name="Picture 8" descr="Website Logo PNG, Web Site Logos Free Download - Free Transparent PNG Logos">
            <a:extLst>
              <a:ext uri="{FF2B5EF4-FFF2-40B4-BE49-F238E27FC236}">
                <a16:creationId xmlns:a16="http://schemas.microsoft.com/office/drawing/2014/main" id="{E7832887-511A-4F47-A587-80CD5969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31" y="1159003"/>
            <a:ext cx="257227" cy="2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B19986B5-51F8-487D-9FC3-559149059977}"/>
              </a:ext>
            </a:extLst>
          </p:cNvPr>
          <p:cNvSpPr txBox="1">
            <a:spLocks/>
          </p:cNvSpPr>
          <p:nvPr/>
        </p:nvSpPr>
        <p:spPr>
          <a:xfrm>
            <a:off x="8743769" y="1145909"/>
            <a:ext cx="3337489" cy="290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Goldcoastdebating.org</a:t>
            </a:r>
          </a:p>
        </p:txBody>
      </p:sp>
    </p:spTree>
    <p:extLst>
      <p:ext uri="{BB962C8B-B14F-4D97-AF65-F5344CB8AC3E}">
        <p14:creationId xmlns:p14="http://schemas.microsoft.com/office/powerpoint/2010/main" val="185134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3E66-E154-1842-BFF0-4580C931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66968"/>
            <a:ext cx="11360800" cy="831200"/>
          </a:xfrm>
        </p:spPr>
        <p:txBody>
          <a:bodyPr/>
          <a:lstStyle/>
          <a:p>
            <a:r>
              <a:rPr lang="en-AU">
                <a:latin typeface="Raleway ExtraBold" pitchFamily="2" charset="0"/>
              </a:rPr>
              <a:t>Changes in 2019/2020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DB3033-C0EF-1445-BE20-9C2E5832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298168"/>
            <a:ext cx="11360800" cy="5641325"/>
          </a:xfrm>
        </p:spPr>
        <p:txBody>
          <a:bodyPr/>
          <a:lstStyle/>
          <a:p>
            <a:pPr marL="152396" indent="0">
              <a:buNone/>
            </a:pPr>
            <a:r>
              <a:rPr lang="en-AU" sz="2000" b="1">
                <a:solidFill>
                  <a:schemeClr val="tx1"/>
                </a:solidFill>
                <a:latin typeface="Raleway" pitchFamily="2" charset="0"/>
              </a:rPr>
              <a:t>Economy of words</a:t>
            </a:r>
          </a:p>
          <a:p>
            <a:pPr marL="152396" indent="0">
              <a:buNone/>
            </a:pPr>
            <a:r>
              <a:rPr lang="en-AU" sz="2000">
                <a:solidFill>
                  <a:schemeClr val="tx1"/>
                </a:solidFill>
                <a:latin typeface="Raleway" pitchFamily="2" charset="0"/>
              </a:rPr>
              <a:t>Aspects of a speech that aren’t actual content (i.e. summaries, greetings, etc.) should use as few words as possible: </a:t>
            </a:r>
          </a:p>
          <a:p>
            <a:pPr marL="152396" indent="0">
              <a:buNone/>
            </a:pPr>
            <a:endParaRPr lang="en-AU" sz="1467">
              <a:latin typeface="Raleway" pitchFamily="2" charset="0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“Before I continue my teams case, I’d like to point out a number of contentions within the opposition’s arguments.”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“First, several points in rebuttal:”</a:t>
            </a:r>
          </a:p>
          <a:p>
            <a:pPr marL="152396" indent="0">
              <a:lnSpc>
                <a:spcPct val="100000"/>
              </a:lnSpc>
              <a:buNone/>
            </a:pPr>
            <a:endParaRPr lang="en-AU" sz="1467">
              <a:latin typeface="Raleway" pitchFamily="2" charset="0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“The opposition’s first speaker stated…”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“At First, we heard…”  </a:t>
            </a:r>
          </a:p>
          <a:p>
            <a:pPr marL="152396" indent="0">
              <a:lnSpc>
                <a:spcPct val="100000"/>
              </a:lnSpc>
              <a:buNone/>
            </a:pPr>
            <a:endParaRPr lang="en-AU" sz="1467">
              <a:latin typeface="Raleway" pitchFamily="2" charset="0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First speaker’s first point = 1.1, etc. 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E.g.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“At 1.1, we heard…” instead of, “The opposition’s first speaker said in their first point…”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 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Re-stating the topic at every speaker is unnecessary.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 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Formal greetings are unnecessary except at first AFF.</a:t>
            </a:r>
          </a:p>
          <a:p>
            <a:pPr marL="152396" indent="0">
              <a:lnSpc>
                <a:spcPct val="100000"/>
              </a:lnSpc>
              <a:buNone/>
            </a:pPr>
            <a:endParaRPr lang="en-AU" sz="1467">
              <a:latin typeface="Raleway" pitchFamily="2" charset="0"/>
            </a:endParaRP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Summaries should use one or two words to signpost a point, e.g.: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n-AU" sz="1467">
                <a:latin typeface="Raleway" pitchFamily="2" charset="0"/>
              </a:rPr>
              <a:t>“Our First spoke about job security and personal finances. I will…” </a:t>
            </a:r>
          </a:p>
        </p:txBody>
      </p:sp>
    </p:spTree>
    <p:extLst>
      <p:ext uri="{BB962C8B-B14F-4D97-AF65-F5344CB8AC3E}">
        <p14:creationId xmlns:p14="http://schemas.microsoft.com/office/powerpoint/2010/main" val="197450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37606"/>
            <a:ext cx="10058400" cy="1450757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"/>
              </a:rPr>
              <a:t>Other Advanced Techniques</a:t>
            </a:r>
            <a:endParaRPr lang="en-AU" sz="4400" b="1">
              <a:solidFill>
                <a:schemeClr val="bg1"/>
              </a:solidFill>
              <a:latin typeface=""/>
            </a:endParaRPr>
          </a:p>
        </p:txBody>
      </p: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9241904F-5F6F-46C0-8D48-B6D93EAFA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" r="-735" b="-825"/>
          <a:stretch/>
        </p:blipFill>
        <p:spPr bwMode="auto">
          <a:xfrm>
            <a:off x="10124029" y="4851401"/>
            <a:ext cx="970692" cy="10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9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  <a:latin typeface=""/>
              </a:rPr>
              <a:t>Fundamental Clash</a:t>
            </a:r>
            <a:endParaRPr lang="en-AU" sz="4100" b="1">
              <a:solidFill>
                <a:srgbClr val="FFFFFF"/>
              </a:solidFill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0B6E-A4DF-4B4A-A808-D301C976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"/>
              </a:rPr>
              <a:t>Often refers to an underlying, political or ideological-based clash in the debate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"/>
              </a:rPr>
              <a:t>Identifying these can help teams take a more well-rounded and sophisticated approach to the debate, as well as draw similarities to other examples/situations</a:t>
            </a:r>
            <a:endParaRPr lang="en-US" sz="1800" b="1">
              <a:latin typeface="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latin typeface=""/>
                <a:cs typeface="Times New Roman"/>
              </a:rPr>
              <a:t>Example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latin typeface="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r>
              <a:rPr lang="en-US" sz="1800" b="1" u="sng">
                <a:latin typeface=""/>
                <a:cs typeface="Times New Roman"/>
              </a:rPr>
              <a:t>Topic: </a:t>
            </a:r>
            <a:r>
              <a:rPr lang="en-US" sz="1800" b="1">
                <a:latin typeface=""/>
                <a:cs typeface="Times New Roman"/>
              </a:rPr>
              <a:t>Smoking should be banned</a:t>
            </a:r>
            <a:endParaRPr lang="en-US" sz="1800" b="1">
              <a:latin typeface="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r>
              <a:rPr lang="en-US" sz="1800">
                <a:latin typeface=""/>
                <a:cs typeface="Times New Roman"/>
              </a:rPr>
              <a:t>The affirmative case argues for a conservative "good of society" standpoint, whilst the negative case comes from a more liberalist, "rights of the individual" perspective</a:t>
            </a:r>
            <a:endParaRPr lang="en-US" sz="1800" b="1">
              <a:latin typeface=""/>
              <a:cs typeface="Times New Roman" panose="02020603050405020304" pitchFamily="18" charset="0"/>
            </a:endParaRPr>
          </a:p>
          <a:p>
            <a:pPr marL="1143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</a:pPr>
            <a:endParaRPr lang="en-US" sz="2400"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101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>
                <a:latin typeface=""/>
              </a:rPr>
              <a:t>Types of Rebuttal</a:t>
            </a:r>
            <a:endParaRPr lang="en-AU" b="1">
              <a:latin typeface="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D1D669D-DF13-09EC-7D3E-18C90E58C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00241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41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b="1">
                <a:latin typeface=""/>
              </a:rPr>
              <a:t>Models and Counter-Models</a:t>
            </a:r>
            <a:endParaRPr lang="en-AU" b="1">
              <a:latin typeface="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0B6E-A4DF-4B4A-A808-D301C976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457201"/>
            <a:ext cx="5968181" cy="59436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Raleway" pitchFamily="2" charset="0"/>
              </a:rPr>
              <a:t>Appearing mostly in “should” debates – which advocate change – teams need to outline </a:t>
            </a:r>
            <a:r>
              <a:rPr lang="en-US" altLang="en-US" sz="1600" i="1">
                <a:latin typeface="Raleway" pitchFamily="2" charset="0"/>
              </a:rPr>
              <a:t>what</a:t>
            </a:r>
            <a:r>
              <a:rPr lang="en-US" altLang="en-US" sz="1600">
                <a:latin typeface="Raleway" pitchFamily="2" charset="0"/>
              </a:rPr>
              <a:t> change they are advocating. How will the change be carried out?</a:t>
            </a:r>
          </a:p>
          <a:p>
            <a:pPr lvl="1">
              <a:spcBef>
                <a:spcPts val="700"/>
              </a:spcBef>
              <a:buClr>
                <a:schemeClr val="accent1"/>
              </a:buClr>
              <a:buSzPct val="85000"/>
              <a:defRPr/>
            </a:pPr>
            <a:r>
              <a:rPr lang="en-US" altLang="en-US" sz="1600">
                <a:latin typeface="Raleway" pitchFamily="2" charset="0"/>
              </a:rPr>
              <a:t>What are the details of the change? Its extent?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defRPr/>
            </a:pPr>
            <a:r>
              <a:rPr lang="en-US" altLang="en-US" sz="1600" b="1" i="1">
                <a:latin typeface="Raleway" pitchFamily="2" charset="0"/>
              </a:rPr>
              <a:t>“University education should be free”</a:t>
            </a:r>
          </a:p>
          <a:p>
            <a:pPr lvl="1">
              <a:spcBef>
                <a:spcPts val="700"/>
              </a:spcBef>
              <a:buClr>
                <a:schemeClr val="accent1"/>
              </a:buClr>
              <a:buSzPct val="85000"/>
              <a:defRPr/>
            </a:pPr>
            <a:r>
              <a:rPr lang="en-US" altLang="en-US" sz="1600">
                <a:latin typeface="Raleway" pitchFamily="2" charset="0"/>
              </a:rPr>
              <a:t>For who? Only those who qualify?</a:t>
            </a:r>
          </a:p>
          <a:p>
            <a:pPr lvl="1">
              <a:spcBef>
                <a:spcPts val="700"/>
              </a:spcBef>
              <a:buClr>
                <a:schemeClr val="accent1"/>
              </a:buClr>
              <a:buSzPct val="85000"/>
              <a:defRPr/>
            </a:pPr>
            <a:r>
              <a:rPr lang="en-US" altLang="en-US" sz="1600">
                <a:latin typeface="Raleway" pitchFamily="2" charset="0"/>
              </a:rPr>
              <a:t>Who would pay for it? The government? </a:t>
            </a:r>
          </a:p>
          <a:p>
            <a:pPr lvl="1">
              <a:spcBef>
                <a:spcPts val="700"/>
              </a:spcBef>
              <a:buClr>
                <a:schemeClr val="accent1"/>
              </a:buClr>
              <a:buSzPct val="85000"/>
              <a:defRPr/>
            </a:pPr>
            <a:r>
              <a:rPr lang="en-US" altLang="en-US" sz="1600">
                <a:latin typeface="Raleway" pitchFamily="2" charset="0"/>
              </a:rPr>
              <a:t>How would this change be carried out? From when?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Raleway" pitchFamily="2" charset="0"/>
              </a:rPr>
              <a:t>Teams don’t need to go into too much detail, just enough so we know exactly </a:t>
            </a:r>
            <a:r>
              <a:rPr lang="en-US" altLang="en-US" sz="1600" i="1">
                <a:latin typeface="Raleway" pitchFamily="2" charset="0"/>
              </a:rPr>
              <a:t>what</a:t>
            </a:r>
            <a:r>
              <a:rPr lang="en-US" altLang="en-US" sz="1600">
                <a:latin typeface="Raleway" pitchFamily="2" charset="0"/>
              </a:rPr>
              <a:t> it is that they’re trying to say should happen, so we don’t waste time debating over that instead of the real issues.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Raleway" pitchFamily="2" charset="0"/>
              </a:rPr>
              <a:t>A model should be introduced by the first speaker after or as a part of their definition.  If a team is advocating for a </a:t>
            </a:r>
            <a:r>
              <a:rPr lang="en-US" altLang="en-US" sz="1600" i="1">
                <a:latin typeface="Raleway" pitchFamily="2" charset="0"/>
              </a:rPr>
              <a:t>change </a:t>
            </a:r>
            <a:r>
              <a:rPr lang="en-US" altLang="en-US" sz="1600">
                <a:latin typeface="Raleway" pitchFamily="2" charset="0"/>
              </a:rPr>
              <a:t>then they must have a model or counter model.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Raleway" pitchFamily="2" charset="0"/>
              </a:rPr>
              <a:t>Negative teams can have counter models (that can be the status quo)</a:t>
            </a:r>
          </a:p>
        </p:txBody>
      </p:sp>
    </p:spTree>
    <p:extLst>
      <p:ext uri="{BB962C8B-B14F-4D97-AF65-F5344CB8AC3E}">
        <p14:creationId xmlns:p14="http://schemas.microsoft.com/office/powerpoint/2010/main" val="194742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latin typeface=""/>
              </a:rPr>
              <a:t>Hard and Soft Lines</a:t>
            </a:r>
            <a:endParaRPr lang="en-AU" b="1">
              <a:solidFill>
                <a:schemeClr val="accent1"/>
              </a:solidFill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0B6E-A4DF-4B4A-A808-D301C976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932" y="1950403"/>
            <a:ext cx="6697715" cy="4237353"/>
          </a:xfrm>
        </p:spPr>
        <p:txBody>
          <a:bodyPr>
            <a:normAutofit lnSpcReduction="10000"/>
          </a:bodyPr>
          <a:lstStyle/>
          <a:p>
            <a:pPr marL="11430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None/>
            </a:pPr>
            <a:endParaRPr lang="en-US" sz="1300">
              <a:latin typeface="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  Usually come into play for negative teams. </a:t>
            </a: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  They pertain to how strongly a negative team refutes the affirmative’s case.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>
              <a:latin typeface="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 b="1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Example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 b="1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Topic:</a:t>
            </a:r>
            <a:r>
              <a:rPr lang="en-US" sz="1600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 “Generation Z are lazy”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 b="1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Soft negative: </a:t>
            </a:r>
            <a:r>
              <a:rPr lang="en-US" sz="1600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Generation Z are not lazy they just work differently, on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computers etc.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 b="1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Hard negative: </a:t>
            </a:r>
            <a:r>
              <a:rPr lang="en-US" sz="1600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Generation Z are incredibly hard-working and possess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an impeccable work ethic in all facets of their rich lives.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latin typeface="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 The soft line is not always weaker. It usually is, but sometimes, as perhaps in this instance, it can be more effective.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-1"/>
            <a:ext cx="405079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FA2369-10B3-4A99-93ED-036A92FD9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102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"/>
              </a:rPr>
              <a:t>Benchmarks</a:t>
            </a:r>
            <a:endParaRPr lang="en-AU" sz="4400" b="1">
              <a:solidFill>
                <a:srgbClr val="FFFFFF"/>
              </a:solidFill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0B6E-A4DF-4B4A-A808-D301C976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Help make debates and cases clearer</a:t>
            </a: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"/>
                <a:ea typeface="Source Sans Pro"/>
                <a:cs typeface="Times New Roman"/>
                <a:sym typeface="Source Sans Pro"/>
              </a:rPr>
              <a:t>Included in the definition</a:t>
            </a: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Benchmarks should be used in “is” or “are” type debates – for example:</a:t>
            </a:r>
            <a:br>
              <a:rPr lang="en-US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</a:br>
            <a:r>
              <a:rPr lang="en-US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	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None/>
            </a:pPr>
            <a:r>
              <a:rPr lang="en-US" b="1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“We are the lucky country”</a:t>
            </a: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What constitutes lucky? Compared to what countries? </a:t>
            </a: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endParaRPr lang="en-US">
              <a:latin typeface="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None/>
            </a:pPr>
            <a:r>
              <a:rPr lang="en-US" b="1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“We watch too much TV”</a:t>
            </a: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How much is too much?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None/>
            </a:pPr>
            <a:endParaRPr lang="en-US">
              <a:latin typeface="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None/>
            </a:pPr>
            <a:r>
              <a:rPr lang="en-US" b="1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“Advertising is harmful.”</a:t>
            </a: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ts val="1800"/>
              <a:buFont typeface="Arial" panose="020B0604020202020204" pitchFamily="34" charset="0"/>
              <a:buChar char="•"/>
            </a:pPr>
            <a:r>
              <a:rPr lang="en-US">
                <a:latin typeface=""/>
                <a:ea typeface="Source Sans Pro"/>
                <a:cs typeface="Times New Roman" panose="02020603050405020304" pitchFamily="18" charset="0"/>
                <a:sym typeface="Source Sans Pro"/>
              </a:rPr>
              <a:t>What is this debate going to consider constitutes harmful? </a:t>
            </a:r>
            <a:br>
              <a:rPr lang="en-US">
                <a:latin typeface="Franklin Gothic Medium" panose="020B0603020102020204" pitchFamily="34" charset="0"/>
                <a:ea typeface="Source Sans Pro"/>
                <a:cs typeface="Times New Roman" panose="02020603050405020304" pitchFamily="18" charset="0"/>
                <a:sym typeface="Source Sans Pro"/>
              </a:rPr>
            </a:br>
            <a:endParaRPr lang="en-US">
              <a:latin typeface="Franklin Gothic Medium" panose="020B0603020102020204" pitchFamily="34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331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>
                <a:latin typeface=""/>
              </a:rPr>
              <a:t>Points of Information (POIs)</a:t>
            </a:r>
            <a:endParaRPr lang="en-AU" b="1">
              <a:latin typeface="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BC2AB1F-046B-9A75-7EED-87DEDDF75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10244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58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0606"/>
            <a:ext cx="10058400" cy="1450757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"/>
              </a:rPr>
              <a:t>POI Do’s and Don’ts</a:t>
            </a:r>
            <a:endParaRPr lang="en-AU" sz="4000" b="1">
              <a:solidFill>
                <a:schemeClr val="bg1"/>
              </a:solidFill>
              <a:latin typeface="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00E2F-2F77-43D3-88BF-90B8656F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13" y="2155241"/>
            <a:ext cx="7577574" cy="40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b="1">
                <a:latin typeface=""/>
              </a:rPr>
              <a:t>POI Examples</a:t>
            </a:r>
            <a:endParaRPr lang="en-AU" sz="4000" b="1">
              <a:latin typeface="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0B6E-A4DF-4B4A-A808-D301C976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CAA5E-8901-4C58-BDC7-D1E6231C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80" y="1464211"/>
            <a:ext cx="7407127" cy="38517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89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80F93E-6255-4432-9CD4-E22EE899EABB}"/>
              </a:ext>
            </a:extLst>
          </p:cNvPr>
          <p:cNvSpPr txBox="1">
            <a:spLocks/>
          </p:cNvSpPr>
          <p:nvPr/>
        </p:nvSpPr>
        <p:spPr>
          <a:xfrm>
            <a:off x="6730000" y="639098"/>
            <a:ext cx="4813072" cy="3494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8000" b="1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</a:rPr>
              <a:t>Let’s get to know you! 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9FA8421B-0602-9F41-B9D9-35487B8F6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6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229E2-F3D9-A344-A118-CB7EBBF80365}"/>
              </a:ext>
            </a:extLst>
          </p:cNvPr>
          <p:cNvSpPr txBox="1"/>
          <p:nvPr/>
        </p:nvSpPr>
        <p:spPr>
          <a:xfrm>
            <a:off x="10136586" y="4496752"/>
            <a:ext cx="108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hlinkClick r:id="rId3"/>
              </a:rPr>
              <a:t>Results</a:t>
            </a:r>
            <a:r>
              <a:rPr lang="en-US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57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"/>
              </a:rPr>
              <a:t>Models and Counter-Models</a:t>
            </a:r>
            <a:endParaRPr lang="en-AU" b="1">
              <a:solidFill>
                <a:srgbClr val="FFFFFF"/>
              </a:solidFill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0B6E-A4DF-4B4A-A808-D301C976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91603"/>
            <a:ext cx="10058400" cy="3677385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700"/>
              </a:spcBef>
              <a:buSzPct val="85000"/>
              <a:buNone/>
              <a:defRPr/>
            </a:pPr>
            <a:r>
              <a:rPr lang="en-US" altLang="en-US" sz="1800">
                <a:latin typeface=""/>
              </a:rPr>
              <a:t>Topic: </a:t>
            </a:r>
            <a:r>
              <a:rPr lang="en-US" altLang="en-US" sz="1800" i="1">
                <a:latin typeface=""/>
              </a:rPr>
              <a:t>Boomers should do more to help younger generations.</a:t>
            </a:r>
            <a:endParaRPr lang="en-US">
              <a:latin typeface="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06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>
          <a:xfrm>
            <a:off x="-3" y="-2"/>
            <a:ext cx="121888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7538" y="758952"/>
            <a:ext cx="5558141" cy="356616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tx1"/>
                </a:solidFill>
                <a:latin typeface=""/>
              </a:rPr>
              <a:t>GOOD LUCK FOR 2022!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7538" y="4645152"/>
            <a:ext cx="5560912" cy="1143000"/>
          </a:xfrm>
        </p:spPr>
        <p:txBody>
          <a:bodyPr>
            <a:normAutofit/>
          </a:bodyPr>
          <a:lstStyle/>
          <a:p>
            <a:r>
              <a:rPr lang="en-US" b="1">
                <a:latin typeface=""/>
              </a:rPr>
              <a:t>For more information visit goldcoastdebating.org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5FBD20C-DCED-4E97-9C65-AA32D674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939" y="1091146"/>
            <a:ext cx="3694176" cy="4581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43977" y="4474741"/>
            <a:ext cx="5339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BC255F8-57C7-471B-AE90-E08CFA86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842" y="764144"/>
            <a:ext cx="237913" cy="237913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486E1F0-3EFE-4128-A7D3-A276F87C4684}"/>
              </a:ext>
            </a:extLst>
          </p:cNvPr>
          <p:cNvSpPr txBox="1">
            <a:spLocks/>
          </p:cNvSpPr>
          <p:nvPr/>
        </p:nvSpPr>
        <p:spPr>
          <a:xfrm>
            <a:off x="8603359" y="367278"/>
            <a:ext cx="3337489" cy="290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@goldcoastdebating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3F50ADE-2017-4011-9D30-55EA2E69EA82}"/>
              </a:ext>
            </a:extLst>
          </p:cNvPr>
          <p:cNvSpPr txBox="1">
            <a:spLocks/>
          </p:cNvSpPr>
          <p:nvPr/>
        </p:nvSpPr>
        <p:spPr>
          <a:xfrm>
            <a:off x="8603361" y="758653"/>
            <a:ext cx="3337489" cy="290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@goldcoastdebating</a:t>
            </a:r>
          </a:p>
        </p:txBody>
      </p:sp>
      <p:pic>
        <p:nvPicPr>
          <p:cNvPr id="1032" name="Picture 8" descr="Website Logo PNG, Web Site Logos Free Download - Free Transparent PNG Logos">
            <a:extLst>
              <a:ext uri="{FF2B5EF4-FFF2-40B4-BE49-F238E27FC236}">
                <a16:creationId xmlns:a16="http://schemas.microsoft.com/office/drawing/2014/main" id="{E7832887-511A-4F47-A587-80CD5969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31" y="1159003"/>
            <a:ext cx="257227" cy="2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B19986B5-51F8-487D-9FC3-559149059977}"/>
              </a:ext>
            </a:extLst>
          </p:cNvPr>
          <p:cNvSpPr txBox="1">
            <a:spLocks/>
          </p:cNvSpPr>
          <p:nvPr/>
        </p:nvSpPr>
        <p:spPr>
          <a:xfrm>
            <a:off x="8743769" y="1145909"/>
            <a:ext cx="3337489" cy="290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Goldcoastdebating.org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624307D-6CF1-4768-B79D-790A96FE6C44}"/>
              </a:ext>
            </a:extLst>
          </p:cNvPr>
          <p:cNvSpPr txBox="1">
            <a:spLocks/>
          </p:cNvSpPr>
          <p:nvPr/>
        </p:nvSpPr>
        <p:spPr>
          <a:xfrm>
            <a:off x="1167224" y="1331634"/>
            <a:ext cx="3603606" cy="403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  <a:latin typeface="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"/>
              </a:rPr>
              <a:t>If you are an adjudicator stay here for Inter/Open adjudication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4D327A-07B9-4CEB-93DA-D874AEACA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1410" y="377172"/>
            <a:ext cx="232345" cy="2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99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80F93E-6255-4432-9CD4-E22EE899EABB}"/>
              </a:ext>
            </a:extLst>
          </p:cNvPr>
          <p:cNvSpPr txBox="1">
            <a:spLocks/>
          </p:cNvSpPr>
          <p:nvPr/>
        </p:nvSpPr>
        <p:spPr>
          <a:xfrm>
            <a:off x="469667" y="554657"/>
            <a:ext cx="11377794" cy="937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"/>
              </a:rPr>
              <a:t>Today’s Course: Fundamental Differences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C8C504-A279-4FAC-8FE3-A4436566E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351418"/>
              </p:ext>
            </p:extLst>
          </p:nvPr>
        </p:nvGraphicFramePr>
        <p:xfrm>
          <a:off x="344539" y="1491917"/>
          <a:ext cx="5346833" cy="358325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5346833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150">
                          <a:solidFill>
                            <a:schemeClr val="lt1"/>
                          </a:solidFill>
                          <a:latin typeface="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higher expectations - general knowledge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150">
                          <a:solidFill>
                            <a:srgbClr val="7030A0"/>
                          </a:solidFill>
                          <a:latin typeface=""/>
                          <a:cs typeface="Times New Roman" panose="02020603050405020304" pitchFamily="18" charset="0"/>
                        </a:rPr>
                        <a:t>greater focus on the debate itself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47265"/>
                  </a:ext>
                </a:extLst>
              </a:tr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150">
                          <a:solidFill>
                            <a:schemeClr val="lt1"/>
                          </a:solidFill>
                          <a:latin typeface=""/>
                          <a:cs typeface="Times New Roman" panose="02020603050405020304" pitchFamily="18" charset="0"/>
                        </a:rPr>
                        <a:t>higher expectations – rebuttal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34333"/>
                  </a:ext>
                </a:extLst>
              </a:tr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150">
                          <a:solidFill>
                            <a:srgbClr val="7030A0"/>
                          </a:solidFill>
                          <a:latin typeface=""/>
                          <a:cs typeface="Times New Roman" panose="02020603050405020304" pitchFamily="18" charset="0"/>
                        </a:rPr>
                        <a:t>more advanced techniques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60259"/>
                  </a:ext>
                </a:extLst>
              </a:tr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150">
                          <a:solidFill>
                            <a:schemeClr val="bg1"/>
                          </a:solidFill>
                          <a:latin typeface=""/>
                          <a:cs typeface="Times New Roman" panose="02020603050405020304" pitchFamily="18" charset="0"/>
                        </a:rPr>
                        <a:t>points of information (POI)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5566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871182-33CA-4A8E-A2E7-1A1EC2501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186259"/>
              </p:ext>
            </p:extLst>
          </p:nvPr>
        </p:nvGraphicFramePr>
        <p:xfrm>
          <a:off x="6385123" y="2779572"/>
          <a:ext cx="5346833" cy="333941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5346833">
                  <a:extLst>
                    <a:ext uri="{9D8B030D-6E8A-4147-A177-3AD203B41FA5}">
                      <a16:colId xmlns:a16="http://schemas.microsoft.com/office/drawing/2014/main" val="3170163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15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comparative rebuttal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80002"/>
                  </a:ext>
                </a:extLst>
              </a:tr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15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52177"/>
                  </a:ext>
                </a:extLst>
              </a:tr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15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hard/soft lines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8451"/>
                  </a:ext>
                </a:extLst>
              </a:tr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15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benchmarks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80313"/>
                  </a:ext>
                </a:extLst>
              </a:tr>
              <a:tr h="667882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15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fundamental clashes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7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9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DFEBD0D2-AA2A-4936-A509-D629383E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"/>
              </a:rPr>
              <a:t>Higher Expectations- General Knowledge</a:t>
            </a:r>
            <a:endParaRPr lang="en-AU" sz="4000" b="1">
              <a:latin typeface=""/>
            </a:endParaRPr>
          </a:p>
        </p:txBody>
      </p: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>
            <a:extLst>
              <a:ext uri="{FF2B5EF4-FFF2-40B4-BE49-F238E27FC236}">
                <a16:creationId xmlns:a16="http://schemas.microsoft.com/office/drawing/2014/main" id="{86506110-E6E1-4309-83FA-C6B068FA3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B4E889-031E-3FE5-4921-32636A239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137179"/>
              </p:ext>
            </p:extLst>
          </p:nvPr>
        </p:nvGraphicFramePr>
        <p:xfrm>
          <a:off x="633413" y="639763"/>
          <a:ext cx="6910387" cy="537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28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"/>
              </a:rPr>
              <a:t>Greater Focus on the Debate Itself</a:t>
            </a:r>
            <a:endParaRPr lang="en-AU" sz="3600" b="1">
              <a:solidFill>
                <a:schemeClr val="bg1"/>
              </a:solidFill>
              <a:latin typeface="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C1873D-5E51-54E3-45C8-404C6A901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12204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82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02F41-757D-4B47-9AA0-04FBFFF2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>
                <a:latin typeface=""/>
              </a:rPr>
              <a:t>Higher Expectations – Rebuttal</a:t>
            </a:r>
            <a:endParaRPr lang="en-AU" b="1">
              <a:latin typeface="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C39F43-569E-7B98-A3E1-00FB39D6A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91195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6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3E66-E154-1842-BFF0-4580C931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20" y="701071"/>
            <a:ext cx="11360800" cy="831200"/>
          </a:xfrm>
        </p:spPr>
        <p:txBody>
          <a:bodyPr>
            <a:normAutofit fontScale="90000"/>
          </a:bodyPr>
          <a:lstStyle/>
          <a:p>
            <a:r>
              <a:rPr lang="en-AU"/>
              <a:t>Changes in 2019/2020 </a:t>
            </a:r>
            <a:br>
              <a:rPr lang="en-AU"/>
            </a:br>
            <a:r>
              <a:rPr lang="en-AU"/>
              <a:t>(Manner and Method)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12B-4291-1147-AF7B-36750DE1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126561"/>
            <a:ext cx="11051471" cy="4773957"/>
          </a:xfrm>
        </p:spPr>
        <p:txBody>
          <a:bodyPr/>
          <a:lstStyle/>
          <a:p>
            <a:pPr marL="152396" indent="0">
              <a:lnSpc>
                <a:spcPct val="150000"/>
              </a:lnSpc>
              <a:buNone/>
            </a:pPr>
            <a:r>
              <a:rPr lang="en-AU"/>
              <a:t>The aim of these changes was to:</a:t>
            </a:r>
          </a:p>
          <a:p>
            <a:pPr>
              <a:lnSpc>
                <a:spcPct val="150000"/>
              </a:lnSpc>
            </a:pPr>
            <a:r>
              <a:rPr lang="en-AU"/>
              <a:t>Encourage a </a:t>
            </a:r>
            <a:r>
              <a:rPr lang="en-AU" b="1"/>
              <a:t>wider variety of speaking styles</a:t>
            </a:r>
            <a:endParaRPr lang="en-AU"/>
          </a:p>
          <a:p>
            <a:pPr>
              <a:lnSpc>
                <a:spcPct val="150000"/>
              </a:lnSpc>
            </a:pPr>
            <a:r>
              <a:rPr lang="en-AU"/>
              <a:t>For those styles to be </a:t>
            </a:r>
            <a:r>
              <a:rPr lang="en-AU" b="1"/>
              <a:t>more engaging and entertaining</a:t>
            </a:r>
            <a:endParaRPr lang="en-AU"/>
          </a:p>
          <a:p>
            <a:pPr>
              <a:lnSpc>
                <a:spcPct val="150000"/>
              </a:lnSpc>
            </a:pPr>
            <a:r>
              <a:rPr lang="en-AU"/>
              <a:t>Encourage whatever manner choices prove comfortable and </a:t>
            </a:r>
            <a:r>
              <a:rPr lang="en-AU" b="1" i="1"/>
              <a:t>effective</a:t>
            </a:r>
            <a:r>
              <a:rPr lang="en-AU"/>
              <a:t> for individual speakers (within reason)</a:t>
            </a:r>
          </a:p>
          <a:p>
            <a:pPr>
              <a:lnSpc>
                <a:spcPct val="150000"/>
              </a:lnSpc>
            </a:pPr>
            <a:r>
              <a:rPr lang="en-AU"/>
              <a:t>Facilitate a more </a:t>
            </a:r>
            <a:r>
              <a:rPr lang="en-AU" b="1"/>
              <a:t>conversational</a:t>
            </a:r>
            <a:r>
              <a:rPr lang="en-AU"/>
              <a:t> style of debate, with </a:t>
            </a:r>
            <a:r>
              <a:rPr lang="en-AU" b="1"/>
              <a:t>genuine exchange and engagement between</a:t>
            </a:r>
            <a:r>
              <a:rPr lang="en-AU"/>
              <a:t> </a:t>
            </a:r>
            <a:r>
              <a:rPr lang="en-AU" b="1"/>
              <a:t>sides</a:t>
            </a:r>
            <a:r>
              <a:rPr lang="en-AU"/>
              <a:t>, rather than prepared speech style.</a:t>
            </a:r>
          </a:p>
        </p:txBody>
      </p:sp>
    </p:spTree>
    <p:extLst>
      <p:ext uri="{BB962C8B-B14F-4D97-AF65-F5344CB8AC3E}">
        <p14:creationId xmlns:p14="http://schemas.microsoft.com/office/powerpoint/2010/main" val="326603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3E66-E154-1842-BFF0-4580C931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742167"/>
            <a:ext cx="11360800" cy="831200"/>
          </a:xfrm>
        </p:spPr>
        <p:txBody>
          <a:bodyPr>
            <a:normAutofit fontScale="90000"/>
          </a:bodyPr>
          <a:lstStyle/>
          <a:p>
            <a:r>
              <a:rPr lang="en-AU"/>
              <a:t>Changes in 2019/2020 </a:t>
            </a:r>
            <a:br>
              <a:rPr lang="en-AU"/>
            </a:br>
            <a:r>
              <a:rPr lang="en-AU"/>
              <a:t>(Manner and Method)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12B-4291-1147-AF7B-36750DE1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084043"/>
            <a:ext cx="11051471" cy="4773957"/>
          </a:xfrm>
        </p:spPr>
        <p:txBody>
          <a:bodyPr/>
          <a:lstStyle/>
          <a:p>
            <a:pPr marL="152396" indent="0">
              <a:lnSpc>
                <a:spcPct val="150000"/>
              </a:lnSpc>
              <a:buNone/>
            </a:pPr>
            <a:r>
              <a:rPr lang="en-AU"/>
              <a:t>To that end:</a:t>
            </a:r>
          </a:p>
          <a:p>
            <a:pPr>
              <a:lnSpc>
                <a:spcPct val="150000"/>
              </a:lnSpc>
            </a:pPr>
            <a:r>
              <a:rPr lang="en-AU"/>
              <a:t>Students may now use </a:t>
            </a:r>
            <a:r>
              <a:rPr lang="en-AU" b="1"/>
              <a:t>palm cards, A4 paper, or anything in between. </a:t>
            </a:r>
            <a:r>
              <a:rPr lang="en-AU"/>
              <a:t>However, use must be </a:t>
            </a:r>
            <a:r>
              <a:rPr lang="en-AU" b="1" u="sng"/>
              <a:t>effective</a:t>
            </a:r>
            <a:r>
              <a:rPr lang="en-AU"/>
              <a:t>. </a:t>
            </a:r>
            <a:endParaRPr lang="en-AU" b="1"/>
          </a:p>
          <a:p>
            <a:pPr>
              <a:lnSpc>
                <a:spcPct val="150000"/>
              </a:lnSpc>
            </a:pPr>
            <a:r>
              <a:rPr lang="en-AU"/>
              <a:t>They may </a:t>
            </a:r>
            <a:r>
              <a:rPr lang="en-AU" u="sng"/>
              <a:t>not</a:t>
            </a:r>
            <a:r>
              <a:rPr lang="en-AU"/>
              <a:t> read from technological devices.</a:t>
            </a:r>
          </a:p>
          <a:p>
            <a:pPr>
              <a:lnSpc>
                <a:spcPct val="150000"/>
              </a:lnSpc>
            </a:pPr>
            <a:r>
              <a:rPr lang="en-AU"/>
              <a:t>Students may place a classroom desk (or other available furniture) in front of themselves before their speech if they wish to use such as a lectern. </a:t>
            </a:r>
          </a:p>
        </p:txBody>
      </p:sp>
    </p:spTree>
    <p:extLst>
      <p:ext uri="{BB962C8B-B14F-4D97-AF65-F5344CB8AC3E}">
        <p14:creationId xmlns:p14="http://schemas.microsoft.com/office/powerpoint/2010/main" val="371447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3E66-E154-1842-BFF0-4580C931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46" y="426651"/>
            <a:ext cx="11360800" cy="831200"/>
          </a:xfrm>
        </p:spPr>
        <p:txBody>
          <a:bodyPr>
            <a:normAutofit fontScale="90000"/>
          </a:bodyPr>
          <a:lstStyle/>
          <a:p>
            <a:r>
              <a:rPr lang="en-AU"/>
              <a:t>Changes in 2019/2020 </a:t>
            </a:r>
            <a:br>
              <a:rPr lang="en-AU"/>
            </a:br>
            <a:r>
              <a:rPr lang="en-AU"/>
              <a:t>(Manner and Method)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12B-4291-1147-AF7B-36750DE1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46" y="1925671"/>
            <a:ext cx="11051471" cy="4773957"/>
          </a:xfrm>
        </p:spPr>
        <p:txBody>
          <a:bodyPr/>
          <a:lstStyle/>
          <a:p>
            <a:pPr marL="152396" indent="0">
              <a:lnSpc>
                <a:spcPct val="150000"/>
              </a:lnSpc>
              <a:buNone/>
            </a:pPr>
            <a:r>
              <a:rPr lang="en-AU" sz="1867" b="1"/>
              <a:t>NOTES:</a:t>
            </a:r>
          </a:p>
          <a:p>
            <a:pPr>
              <a:lnSpc>
                <a:spcPct val="150000"/>
              </a:lnSpc>
            </a:pPr>
            <a:r>
              <a:rPr lang="en-AU" sz="1867"/>
              <a:t>Whilst we are technically open to the use of paper or palm cards across all divisions/year levels, whichever method students choose must come across </a:t>
            </a:r>
            <a:r>
              <a:rPr lang="en-AU" sz="1867" b="1"/>
              <a:t>effectively</a:t>
            </a:r>
            <a:r>
              <a:rPr lang="en-AU" sz="1867"/>
              <a:t>. </a:t>
            </a:r>
          </a:p>
          <a:p>
            <a:pPr>
              <a:lnSpc>
                <a:spcPct val="150000"/>
              </a:lnSpc>
            </a:pPr>
            <a:r>
              <a:rPr lang="en-AU" sz="1867"/>
              <a:t>This means that if they use paper ineffectively – if it distracts, constantly rumples in their hand, is covering their face – then you will still penalise under manner.</a:t>
            </a:r>
          </a:p>
          <a:p>
            <a:pPr>
              <a:lnSpc>
                <a:spcPct val="150000"/>
              </a:lnSpc>
            </a:pPr>
            <a:r>
              <a:rPr lang="en-AU" sz="1867"/>
              <a:t>For the above reason, I would strongly encourage debaters in the Junior B – Intermediate B divisions to stick with palm cards for now. The style of debate we see in those divisions is not such that requires the larger paper to map out ideas. </a:t>
            </a:r>
            <a:r>
              <a:rPr lang="en-AU" sz="1867" b="1"/>
              <a:t>Students in these divisions who do use paper </a:t>
            </a:r>
            <a:r>
              <a:rPr lang="en-AU" sz="1867" b="1" i="1"/>
              <a:t>effectively</a:t>
            </a:r>
            <a:r>
              <a:rPr lang="en-AU" sz="1867" b="1"/>
              <a:t> still will </a:t>
            </a:r>
            <a:r>
              <a:rPr lang="en-AU" sz="1867" b="1" u="sng"/>
              <a:t>not</a:t>
            </a:r>
            <a:r>
              <a:rPr lang="en-AU" sz="1867" b="1"/>
              <a:t> be penalised</a:t>
            </a:r>
            <a:r>
              <a:rPr lang="en-AU" sz="1867"/>
              <a:t>, but we would suggest that such is unnecessarily difficult for younger students.</a:t>
            </a:r>
          </a:p>
        </p:txBody>
      </p:sp>
    </p:spTree>
    <p:extLst>
      <p:ext uri="{BB962C8B-B14F-4D97-AF65-F5344CB8AC3E}">
        <p14:creationId xmlns:p14="http://schemas.microsoft.com/office/powerpoint/2010/main" val="6945672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6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702F9E"/>
      </a:accent1>
      <a:accent2>
        <a:srgbClr val="6A2C97"/>
      </a:accent2>
      <a:accent3>
        <a:srgbClr val="642A8F"/>
      </a:accent3>
      <a:accent4>
        <a:srgbClr val="6A2C97"/>
      </a:accent4>
      <a:accent5>
        <a:srgbClr val="672C93"/>
      </a:accent5>
      <a:accent6>
        <a:srgbClr val="692D96"/>
      </a:accent6>
      <a:hlink>
        <a:srgbClr val="662B91"/>
      </a:hlink>
      <a:folHlink>
        <a:srgbClr val="6D2D9A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2_RetrospectVTI">
  <a:themeElements>
    <a:clrScheme name="Custom 8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702FA0"/>
      </a:accent1>
      <a:accent2>
        <a:srgbClr val="702F9F"/>
      </a:accent2>
      <a:accent3>
        <a:srgbClr val="702F9F"/>
      </a:accent3>
      <a:accent4>
        <a:srgbClr val="6F30A0"/>
      </a:accent4>
      <a:accent5>
        <a:srgbClr val="6F309F"/>
      </a:accent5>
      <a:accent6>
        <a:srgbClr val="6F2F9F"/>
      </a:accent6>
      <a:hlink>
        <a:srgbClr val="6F309F"/>
      </a:hlink>
      <a:folHlink>
        <a:srgbClr val="6F309F"/>
      </a:folHlink>
    </a:clrScheme>
    <a:fontScheme name="Custom 1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Statistics focus</Template>
  <TotalTime>0</TotalTime>
  <Words>1332</Words>
  <Application>Microsoft Office PowerPoint</Application>
  <PresentationFormat>Widescreen</PresentationFormat>
  <Paragraphs>138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Franklin Gothic Book</vt:lpstr>
      <vt:lpstr>Franklin Gothic Medium</vt:lpstr>
      <vt:lpstr>Raleway</vt:lpstr>
      <vt:lpstr>Raleway ExtraBold</vt:lpstr>
      <vt:lpstr>Times New Roman</vt:lpstr>
      <vt:lpstr>1_RetrospectVTI</vt:lpstr>
      <vt:lpstr>2_RetrospectVTI</vt:lpstr>
      <vt:lpstr>Intermediate &amp; Open Debating</vt:lpstr>
      <vt:lpstr>PowerPoint Presentation</vt:lpstr>
      <vt:lpstr>PowerPoint Presentation</vt:lpstr>
      <vt:lpstr>Higher Expectations- General Knowledge</vt:lpstr>
      <vt:lpstr>Greater Focus on the Debate Itself</vt:lpstr>
      <vt:lpstr>Higher Expectations – Rebuttal</vt:lpstr>
      <vt:lpstr>Changes in 2019/2020  (Manner and Method)</vt:lpstr>
      <vt:lpstr>Changes in 2019/2020  (Manner and Method)</vt:lpstr>
      <vt:lpstr>Changes in 2019/2020  (Manner and Method)</vt:lpstr>
      <vt:lpstr>Changes in 2019/2020</vt:lpstr>
      <vt:lpstr>Other Advanced Techniques</vt:lpstr>
      <vt:lpstr>Fundamental Clash</vt:lpstr>
      <vt:lpstr>Types of Rebuttal</vt:lpstr>
      <vt:lpstr>Models and Counter-Models</vt:lpstr>
      <vt:lpstr>Hard and Soft Lines</vt:lpstr>
      <vt:lpstr>Benchmarks</vt:lpstr>
      <vt:lpstr>Points of Information (POIs)</vt:lpstr>
      <vt:lpstr>POI Do’s and Don’ts</vt:lpstr>
      <vt:lpstr>POI Examples</vt:lpstr>
      <vt:lpstr>Models and Counter-Models</vt:lpstr>
      <vt:lpstr>GOOD LUCK FOR 2022!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Debating Course</dc:title>
  <dc:creator>Montana Macfarlane</dc:creator>
  <cp:lastModifiedBy>Montana Macfarlane</cp:lastModifiedBy>
  <cp:revision>3</cp:revision>
  <dcterms:created xsi:type="dcterms:W3CDTF">2021-02-08T03:56:57Z</dcterms:created>
  <dcterms:modified xsi:type="dcterms:W3CDTF">2022-03-14T00:38:07Z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